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E5"/>
    <a:srgbClr val="FFFFEB"/>
    <a:srgbClr val="FFFFEF"/>
    <a:srgbClr val="FFFFD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45" d="100"/>
          <a:sy n="45" d="100"/>
        </p:scale>
        <p:origin x="72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2023715-2CBB-4BD9-A6BB-D1EE5FC806D2}" type="doc">
      <dgm:prSet loTypeId="urn:microsoft.com/office/officeart/2005/8/layout/hierarchy1" loCatId="hierarchy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62BECF9A-1FF4-42B0-92D8-01E5609805E7}">
      <dgm:prSet custT="1"/>
      <dgm:spPr>
        <a:gradFill rotWithShape="0">
          <a:gsLst>
            <a:gs pos="0">
              <a:srgbClr val="C00000"/>
            </a:gs>
            <a:gs pos="50000">
              <a:srgbClr val="FF0000"/>
            </a:gs>
            <a:gs pos="100000">
              <a:srgbClr val="C00000"/>
            </a:gs>
          </a:gsLst>
        </a:gradFill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pt-BR" sz="12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PRESIDÊNCIA</a:t>
          </a:r>
          <a:endParaRPr lang="pt-BR" sz="1200" b="1" dirty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38FCA128-1FD8-4CB8-A30C-A10F85ED48E2}" type="parTrans" cxnId="{9D0D5093-4CAE-43D5-A9FF-933DCC775963}">
      <dgm:prSet/>
      <dgm:spPr/>
      <dgm:t>
        <a:bodyPr/>
        <a:lstStyle/>
        <a:p>
          <a:endParaRPr lang="pt-BR"/>
        </a:p>
      </dgm:t>
    </dgm:pt>
    <dgm:pt modelId="{99A3974D-DD85-4850-BA47-ACB5210AA031}" type="sibTrans" cxnId="{9D0D5093-4CAE-43D5-A9FF-933DCC775963}">
      <dgm:prSet/>
      <dgm:spPr/>
      <dgm:t>
        <a:bodyPr/>
        <a:lstStyle/>
        <a:p>
          <a:endParaRPr lang="pt-BR"/>
        </a:p>
      </dgm:t>
    </dgm:pt>
    <dgm:pt modelId="{68B085CF-1341-49BC-A5D7-6CEE267803FC}">
      <dgm:prSet custT="1"/>
      <dgm:spPr>
        <a:gradFill rotWithShape="0">
          <a:gsLst>
            <a:gs pos="0">
              <a:schemeClr val="bg1">
                <a:lumMod val="95000"/>
              </a:schemeClr>
            </a:gs>
            <a:gs pos="50000">
              <a:schemeClr val="bg1">
                <a:lumMod val="95000"/>
              </a:schemeClr>
            </a:gs>
            <a:gs pos="100000">
              <a:schemeClr val="bg1">
                <a:lumMod val="95000"/>
              </a:schemeClr>
            </a:gs>
          </a:gsLst>
        </a:gradFill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pt-BR" sz="12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D</a:t>
          </a:r>
          <a:r>
            <a:rPr lang="pt-BR" sz="10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IRETORIA </a:t>
          </a:r>
        </a:p>
        <a:p>
          <a:pPr marR="0" algn="ctr" rtl="0"/>
          <a:r>
            <a:rPr lang="pt-BR" sz="12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G</a:t>
          </a:r>
          <a:r>
            <a:rPr lang="pt-BR" sz="10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ERAL</a:t>
          </a:r>
          <a:endParaRPr lang="pt-BR" sz="1000" dirty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D8DB9712-7803-4B93-842F-B692527EE1AD}" type="parTrans" cxnId="{C7752F3A-91AB-4E21-B00D-A3F20B32BA0F}">
      <dgm:prSet/>
      <dgm:spPr>
        <a:ln>
          <a:solidFill>
            <a:schemeClr val="tx1"/>
          </a:solidFill>
        </a:ln>
      </dgm:spPr>
      <dgm:t>
        <a:bodyPr/>
        <a:lstStyle/>
        <a:p>
          <a:endParaRPr lang="pt-BR">
            <a:ln>
              <a:solidFill>
                <a:schemeClr val="tx1"/>
              </a:solidFill>
            </a:ln>
          </a:endParaRPr>
        </a:p>
      </dgm:t>
    </dgm:pt>
    <dgm:pt modelId="{D0816DA2-F332-45D5-AB20-AFE3DA85AD70}" type="sibTrans" cxnId="{C7752F3A-91AB-4E21-B00D-A3F20B32BA0F}">
      <dgm:prSet/>
      <dgm:spPr/>
      <dgm:t>
        <a:bodyPr/>
        <a:lstStyle/>
        <a:p>
          <a:endParaRPr lang="pt-BR"/>
        </a:p>
      </dgm:t>
    </dgm:pt>
    <dgm:pt modelId="{CA353AAD-5917-4142-927F-3CB0391A9F06}">
      <dgm:prSet custT="1"/>
      <dgm:spPr>
        <a:gradFill rotWithShape="0">
          <a:gsLst>
            <a:gs pos="0">
              <a:srgbClr val="FF9900"/>
            </a:gs>
            <a:gs pos="50000">
              <a:srgbClr val="FFC000"/>
            </a:gs>
            <a:gs pos="100000">
              <a:srgbClr val="FF9900"/>
            </a:gs>
          </a:gsLst>
        </a:gradFill>
      </dgm:spPr>
      <dgm:t>
        <a:bodyPr/>
        <a:lstStyle/>
        <a:p>
          <a:pPr marR="0" algn="ctr" rtl="0"/>
          <a:r>
            <a:rPr lang="pt-BR" sz="1100" b="0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Diretor </a:t>
          </a:r>
        </a:p>
        <a:p>
          <a:pPr marR="0" algn="ctr" rtl="0"/>
          <a:r>
            <a:rPr lang="pt-BR" sz="1100" b="0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Geral </a:t>
          </a:r>
          <a:endParaRPr lang="pt-BR" sz="110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0D17B4C2-8290-4E50-A65F-2B9527AE96F5}" type="parTrans" cxnId="{78B8B5D9-127C-4FC5-995C-B1E715815E0D}">
      <dgm:prSet/>
      <dgm:spPr>
        <a:ln w="12700">
          <a:solidFill>
            <a:schemeClr val="tx1"/>
          </a:solidFill>
        </a:ln>
      </dgm:spPr>
      <dgm:t>
        <a:bodyPr/>
        <a:lstStyle/>
        <a:p>
          <a:endParaRPr lang="pt-BR"/>
        </a:p>
      </dgm:t>
    </dgm:pt>
    <dgm:pt modelId="{19A5C8AF-1CCD-4D9C-97BE-3FCEDEB75030}" type="sibTrans" cxnId="{78B8B5D9-127C-4FC5-995C-B1E715815E0D}">
      <dgm:prSet/>
      <dgm:spPr/>
      <dgm:t>
        <a:bodyPr/>
        <a:lstStyle/>
        <a:p>
          <a:endParaRPr lang="pt-BR"/>
        </a:p>
      </dgm:t>
    </dgm:pt>
    <dgm:pt modelId="{BAD1FD11-1B12-4BD2-87A7-F8715C0C53B2}">
      <dgm:prSet custT="1"/>
      <dgm:spPr>
        <a:solidFill>
          <a:schemeClr val="lt1">
            <a:hueOff val="0"/>
            <a:satOff val="0"/>
            <a:lumOff val="0"/>
            <a:alpha val="90000"/>
          </a:schemeClr>
        </a:solidFill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pt-BR" sz="12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S</a:t>
          </a:r>
          <a:r>
            <a:rPr lang="pt-BR" sz="10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ETOR </a:t>
          </a:r>
        </a:p>
        <a:p>
          <a:pPr marR="0" algn="ctr" rtl="0"/>
          <a:r>
            <a:rPr lang="pt-BR" sz="12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A</a:t>
          </a:r>
          <a:r>
            <a:rPr lang="pt-BR" sz="10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DMINISTRATIVO</a:t>
          </a:r>
          <a:r>
            <a:rPr lang="pt-BR" sz="11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/</a:t>
          </a:r>
          <a:r>
            <a:rPr lang="pt-BR" sz="12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F</a:t>
          </a:r>
          <a:r>
            <a:rPr lang="pt-BR" sz="10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INANCEIRO</a:t>
          </a:r>
          <a:endParaRPr lang="pt-BR" sz="1000" dirty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A3D84929-57A5-4C11-9FDD-EB04EA35E7C5}" type="parTrans" cxnId="{4968C8BB-A685-4F8E-9F62-578883B2587D}">
      <dgm:prSet/>
      <dgm:spPr>
        <a:ln w="12700">
          <a:solidFill>
            <a:schemeClr val="tx1"/>
          </a:solidFill>
        </a:ln>
      </dgm:spPr>
      <dgm:t>
        <a:bodyPr/>
        <a:lstStyle/>
        <a:p>
          <a:endParaRPr lang="pt-BR"/>
        </a:p>
      </dgm:t>
    </dgm:pt>
    <dgm:pt modelId="{49FE25B4-46AA-4E32-9E1C-F4F5806238CA}" type="sibTrans" cxnId="{4968C8BB-A685-4F8E-9F62-578883B2587D}">
      <dgm:prSet/>
      <dgm:spPr/>
      <dgm:t>
        <a:bodyPr/>
        <a:lstStyle/>
        <a:p>
          <a:endParaRPr lang="pt-BR"/>
        </a:p>
      </dgm:t>
    </dgm:pt>
    <dgm:pt modelId="{4BD4377D-D7B7-4316-BB6C-22ED1EFE475A}">
      <dgm:prSet custT="1"/>
      <dgm:spPr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pt-BR" sz="1000" b="1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Contador</a:t>
          </a:r>
          <a:endParaRPr lang="pt-BR" sz="1000" b="1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BD546D71-DCF8-4BC9-9DC1-B6C435471E70}" type="parTrans" cxnId="{641ECFDC-097C-4D97-B9CC-04E28536CCA6}">
      <dgm:prSet/>
      <dgm:spPr>
        <a:ln>
          <a:solidFill>
            <a:schemeClr val="tx1"/>
          </a:solidFill>
        </a:ln>
      </dgm:spPr>
      <dgm:t>
        <a:bodyPr/>
        <a:lstStyle/>
        <a:p>
          <a:endParaRPr lang="pt-BR"/>
        </a:p>
      </dgm:t>
    </dgm:pt>
    <dgm:pt modelId="{E256CB0A-3D21-4EAB-B353-458EFB9C2ED8}" type="sibTrans" cxnId="{641ECFDC-097C-4D97-B9CC-04E28536CCA6}">
      <dgm:prSet/>
      <dgm:spPr/>
      <dgm:t>
        <a:bodyPr/>
        <a:lstStyle/>
        <a:p>
          <a:endParaRPr lang="pt-BR"/>
        </a:p>
      </dgm:t>
    </dgm:pt>
    <dgm:pt modelId="{85232F08-8840-472C-9D1A-09F22909C42C}">
      <dgm:prSet custT="1"/>
      <dgm:spPr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pt-BR" sz="1000" b="1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Controlador Interno</a:t>
          </a:r>
          <a:endParaRPr lang="pt-BR" sz="1000" b="1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3CC8F01F-C71D-478A-B98A-8B1433BEC1B6}" type="parTrans" cxnId="{EB648CCD-15AF-4AE9-A320-522437B1AE15}">
      <dgm:prSet/>
      <dgm:spPr>
        <a:ln>
          <a:solidFill>
            <a:schemeClr val="tx1"/>
          </a:solidFill>
        </a:ln>
      </dgm:spPr>
      <dgm:t>
        <a:bodyPr/>
        <a:lstStyle/>
        <a:p>
          <a:endParaRPr lang="pt-BR"/>
        </a:p>
      </dgm:t>
    </dgm:pt>
    <dgm:pt modelId="{8BD7C211-FF2C-461B-B695-E750853A02F1}" type="sibTrans" cxnId="{EB648CCD-15AF-4AE9-A320-522437B1AE15}">
      <dgm:prSet/>
      <dgm:spPr/>
      <dgm:t>
        <a:bodyPr/>
        <a:lstStyle/>
        <a:p>
          <a:endParaRPr lang="pt-BR"/>
        </a:p>
      </dgm:t>
    </dgm:pt>
    <dgm:pt modelId="{1650DCE9-8B6C-4748-936A-2D2AC4E9A78A}">
      <dgm:prSet custT="1"/>
      <dgm:spPr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pt-BR" sz="1000" b="1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Oficial Administrativo</a:t>
          </a:r>
          <a:endParaRPr lang="pt-BR" sz="1000" b="1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973E1335-19B7-40AD-8F1F-A32EEFA74298}" type="parTrans" cxnId="{C77FCFF2-685C-4DB6-96B7-4364561BD754}">
      <dgm:prSet/>
      <dgm:spPr>
        <a:ln>
          <a:solidFill>
            <a:schemeClr val="tx1"/>
          </a:solidFill>
        </a:ln>
      </dgm:spPr>
      <dgm:t>
        <a:bodyPr/>
        <a:lstStyle/>
        <a:p>
          <a:endParaRPr lang="pt-BR"/>
        </a:p>
      </dgm:t>
    </dgm:pt>
    <dgm:pt modelId="{4337F7DF-1364-4517-AD4E-2333EA4C9605}" type="sibTrans" cxnId="{C77FCFF2-685C-4DB6-96B7-4364561BD754}">
      <dgm:prSet/>
      <dgm:spPr/>
      <dgm:t>
        <a:bodyPr/>
        <a:lstStyle/>
        <a:p>
          <a:endParaRPr lang="pt-BR"/>
        </a:p>
      </dgm:t>
    </dgm:pt>
    <dgm:pt modelId="{BF24FB6E-67EA-4473-B517-B75698B6E966}">
      <dgm:prSet custT="1"/>
      <dgm:spPr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pt-BR" sz="1000" b="0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Agente de </a:t>
          </a:r>
        </a:p>
        <a:p>
          <a:pPr marR="0" algn="ctr" rtl="0"/>
          <a:r>
            <a:rPr lang="pt-BR" sz="1000" b="0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Serviços Gerais</a:t>
          </a:r>
          <a:endParaRPr lang="pt-BR" sz="1000" b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456AC2C4-E7F3-4D0E-B736-4E3A8E19C155}" type="parTrans" cxnId="{690F9A56-529A-480F-B623-FAE0BA61CE0C}">
      <dgm:prSet/>
      <dgm:spPr>
        <a:ln>
          <a:solidFill>
            <a:schemeClr val="tx1"/>
          </a:solidFill>
        </a:ln>
      </dgm:spPr>
      <dgm:t>
        <a:bodyPr/>
        <a:lstStyle/>
        <a:p>
          <a:endParaRPr lang="pt-BR">
            <a:solidFill>
              <a:sysClr val="windowText" lastClr="000000">
                <a:alpha val="85000"/>
              </a:sysClr>
            </a:solidFill>
          </a:endParaRPr>
        </a:p>
      </dgm:t>
    </dgm:pt>
    <dgm:pt modelId="{7AF37C1D-CB3D-4E6B-BB39-1BFD943F79B8}" type="sibTrans" cxnId="{690F9A56-529A-480F-B623-FAE0BA61CE0C}">
      <dgm:prSet/>
      <dgm:spPr/>
      <dgm:t>
        <a:bodyPr/>
        <a:lstStyle/>
        <a:p>
          <a:endParaRPr lang="pt-BR"/>
        </a:p>
      </dgm:t>
    </dgm:pt>
    <dgm:pt modelId="{CF8A5E64-928F-46FB-B1C9-524110B2B727}">
      <dgm:prSet custT="1"/>
      <dgm:spPr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pt-BR" sz="12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S</a:t>
          </a:r>
          <a:r>
            <a:rPr lang="pt-BR" sz="10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ETOR</a:t>
          </a:r>
        </a:p>
        <a:p>
          <a:pPr marR="0" algn="ctr" rtl="0"/>
          <a:r>
            <a:rPr lang="pt-BR" sz="11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 </a:t>
          </a:r>
          <a:r>
            <a:rPr lang="pt-BR" sz="12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L</a:t>
          </a:r>
          <a:r>
            <a:rPr lang="pt-BR" sz="1000" b="1" i="0" u="none" strike="noStrike" baseline="0" dirty="0">
              <a:latin typeface="Aharoni" panose="02010803020104030203" pitchFamily="2" charset="-79"/>
              <a:cs typeface="Aharoni" panose="02010803020104030203" pitchFamily="2" charset="-79"/>
            </a:rPr>
            <a:t>EGISLATIVO</a:t>
          </a:r>
          <a:endParaRPr lang="pt-BR" sz="1000" b="1" dirty="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BAC36762-9925-4C3A-8392-685ABC469660}" type="parTrans" cxnId="{25FFD36D-AE4C-4187-A598-C80182928CD3}">
      <dgm:prSet/>
      <dgm:spPr>
        <a:ln w="12700">
          <a:solidFill>
            <a:schemeClr val="tx1"/>
          </a:solidFill>
        </a:ln>
      </dgm:spPr>
      <dgm:t>
        <a:bodyPr/>
        <a:lstStyle/>
        <a:p>
          <a:endParaRPr lang="pt-BR"/>
        </a:p>
      </dgm:t>
    </dgm:pt>
    <dgm:pt modelId="{7F4A6D18-E6B2-47AC-AA17-8E91897BBE91}" type="sibTrans" cxnId="{25FFD36D-AE4C-4187-A598-C80182928CD3}">
      <dgm:prSet/>
      <dgm:spPr/>
      <dgm:t>
        <a:bodyPr/>
        <a:lstStyle/>
        <a:p>
          <a:endParaRPr lang="pt-BR"/>
        </a:p>
      </dgm:t>
    </dgm:pt>
    <dgm:pt modelId="{B8B8354C-9BDC-4185-BE58-7D2AEB519F1C}">
      <dgm:prSet custT="1"/>
      <dgm:spPr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pt-BR" sz="1000" b="0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Oficial </a:t>
          </a:r>
        </a:p>
        <a:p>
          <a:pPr marR="0" algn="ctr" rtl="0"/>
          <a:r>
            <a:rPr lang="pt-BR" sz="1000" b="0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Legislativo</a:t>
          </a:r>
          <a:endParaRPr lang="pt-BR" sz="100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1CC0E05F-7829-48C3-9881-240548C8EC1C}" type="parTrans" cxnId="{98DA7648-974B-4455-B974-4B9CD166C7FF}">
      <dgm:prSet/>
      <dgm:spPr>
        <a:ln>
          <a:solidFill>
            <a:schemeClr val="tx1"/>
          </a:solidFill>
        </a:ln>
      </dgm:spPr>
      <dgm:t>
        <a:bodyPr/>
        <a:lstStyle/>
        <a:p>
          <a:endParaRPr lang="pt-BR"/>
        </a:p>
      </dgm:t>
    </dgm:pt>
    <dgm:pt modelId="{BBCF6AFA-4417-4F68-A58B-949F48C40792}" type="sibTrans" cxnId="{98DA7648-974B-4455-B974-4B9CD166C7FF}">
      <dgm:prSet/>
      <dgm:spPr/>
      <dgm:t>
        <a:bodyPr/>
        <a:lstStyle/>
        <a:p>
          <a:endParaRPr lang="pt-BR"/>
        </a:p>
      </dgm:t>
    </dgm:pt>
    <dgm:pt modelId="{CBA2F45E-6791-4DCE-A327-FB41178D0920}">
      <dgm:prSet custT="1"/>
      <dgm:spPr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>
          <a:solidFill>
            <a:schemeClr val="tx1"/>
          </a:solidFill>
        </a:ln>
      </dgm:spPr>
      <dgm:t>
        <a:bodyPr/>
        <a:lstStyle/>
        <a:p>
          <a:pPr marR="0" algn="ctr" rtl="0"/>
          <a:r>
            <a:rPr lang="pt-BR" sz="1100" b="0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Assistente</a:t>
          </a:r>
        </a:p>
        <a:p>
          <a:pPr marR="0" algn="ctr" rtl="0"/>
          <a:r>
            <a:rPr lang="pt-BR" sz="1100" b="0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 Legislativo</a:t>
          </a:r>
          <a:endParaRPr lang="pt-BR" sz="110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CB73DF02-92A9-4332-A361-2E2685AC5942}" type="parTrans" cxnId="{08662563-8BD6-48C3-977B-8AE3AB69B210}">
      <dgm:prSet/>
      <dgm:spPr>
        <a:ln>
          <a:solidFill>
            <a:schemeClr val="tx1"/>
          </a:solidFill>
        </a:ln>
      </dgm:spPr>
      <dgm:t>
        <a:bodyPr/>
        <a:lstStyle/>
        <a:p>
          <a:endParaRPr lang="pt-BR"/>
        </a:p>
      </dgm:t>
    </dgm:pt>
    <dgm:pt modelId="{36831412-C1F5-4716-9B62-AB12274CC4A3}" type="sibTrans" cxnId="{08662563-8BD6-48C3-977B-8AE3AB69B210}">
      <dgm:prSet/>
      <dgm:spPr/>
      <dgm:t>
        <a:bodyPr/>
        <a:lstStyle/>
        <a:p>
          <a:endParaRPr lang="pt-BR"/>
        </a:p>
      </dgm:t>
    </dgm:pt>
    <dgm:pt modelId="{D9C593CC-4564-49FB-97D5-9232255AD757}">
      <dgm:prSet custT="1"/>
      <dgm:spPr>
        <a:gradFill rotWithShape="0">
          <a:gsLst>
            <a:gs pos="0">
              <a:schemeClr val="bg1">
                <a:lumMod val="95000"/>
              </a:schemeClr>
            </a:gs>
            <a:gs pos="50000">
              <a:schemeClr val="bg1">
                <a:lumMod val="95000"/>
              </a:schemeClr>
            </a:gs>
            <a:gs pos="100000">
              <a:schemeClr val="bg1">
                <a:lumMod val="95000"/>
              </a:schemeClr>
            </a:gs>
          </a:gsLst>
        </a:gradFill>
        <a:ln>
          <a:solidFill>
            <a:schemeClr val="tx1"/>
          </a:solidFill>
        </a:ln>
      </dgm:spPr>
      <dgm:t>
        <a:bodyPr/>
        <a:lstStyle/>
        <a:p>
          <a:pPr marR="0" rtl="0"/>
          <a:r>
            <a:rPr lang="pt-BR" sz="1200" b="1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A</a:t>
          </a:r>
          <a:r>
            <a:rPr lang="pt-BR" sz="1000" b="1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SSESSORIA </a:t>
          </a:r>
          <a:r>
            <a:rPr lang="pt-BR" sz="1200" b="1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J</a:t>
          </a:r>
          <a:r>
            <a:rPr lang="pt-BR" sz="1000" b="1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ÚRIDICA</a:t>
          </a:r>
          <a:endParaRPr lang="pt-BR" sz="100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AF69BA57-25DE-412A-9FDF-4ECA006F6E7B}" type="parTrans" cxnId="{92D115C1-E286-42F1-9C0D-AA1523A2730C}">
      <dgm:prSet/>
      <dgm:spPr>
        <a:ln>
          <a:solidFill>
            <a:schemeClr val="tx1"/>
          </a:solidFill>
        </a:ln>
      </dgm:spPr>
      <dgm:t>
        <a:bodyPr/>
        <a:lstStyle/>
        <a:p>
          <a:endParaRPr lang="pt-BR"/>
        </a:p>
      </dgm:t>
    </dgm:pt>
    <dgm:pt modelId="{CDC9BFCF-6535-4986-BC4E-84BA8519506B}" type="sibTrans" cxnId="{92D115C1-E286-42F1-9C0D-AA1523A2730C}">
      <dgm:prSet/>
      <dgm:spPr/>
      <dgm:t>
        <a:bodyPr/>
        <a:lstStyle/>
        <a:p>
          <a:endParaRPr lang="pt-BR"/>
        </a:p>
      </dgm:t>
    </dgm:pt>
    <dgm:pt modelId="{3F2070CC-B83D-4E17-A73A-586E49A423F8}">
      <dgm:prSet custT="1"/>
      <dgm:spPr>
        <a:gradFill rotWithShape="0">
          <a:gsLst>
            <a:gs pos="0">
              <a:schemeClr val="accent6">
                <a:lumMod val="75000"/>
              </a:schemeClr>
            </a:gs>
            <a:gs pos="50000">
              <a:schemeClr val="accent6"/>
            </a:gs>
            <a:gs pos="100000">
              <a:schemeClr val="accent6">
                <a:lumMod val="75000"/>
              </a:schemeClr>
            </a:gs>
          </a:gsLst>
          <a:lin ang="5400000" scaled="0"/>
        </a:gradFill>
      </dgm:spPr>
      <dgm:t>
        <a:bodyPr/>
        <a:lstStyle/>
        <a:p>
          <a:r>
            <a:rPr lang="pt-BR" sz="1100" b="0" i="0" u="none" strike="noStrike" baseline="0">
              <a:latin typeface="Aharoni" panose="02010803020104030203" pitchFamily="2" charset="-79"/>
              <a:cs typeface="Aharoni" panose="02010803020104030203" pitchFamily="2" charset="-79"/>
            </a:rPr>
            <a:t>Assessor Jurídico</a:t>
          </a:r>
          <a:endParaRPr lang="pt-BR" sz="1100">
            <a:latin typeface="Aharoni" panose="02010803020104030203" pitchFamily="2" charset="-79"/>
            <a:cs typeface="Aharoni" panose="02010803020104030203" pitchFamily="2" charset="-79"/>
          </a:endParaRPr>
        </a:p>
      </dgm:t>
    </dgm:pt>
    <dgm:pt modelId="{D6844078-2D6B-444D-8C31-508CE143445A}" type="parTrans" cxnId="{71482DCA-2221-45B9-940E-B6012B06BE13}">
      <dgm:prSet/>
      <dgm:spPr>
        <a:ln>
          <a:solidFill>
            <a:schemeClr val="tx1"/>
          </a:solidFill>
        </a:ln>
      </dgm:spPr>
      <dgm:t>
        <a:bodyPr/>
        <a:lstStyle/>
        <a:p>
          <a:endParaRPr lang="pt-BR"/>
        </a:p>
      </dgm:t>
    </dgm:pt>
    <dgm:pt modelId="{A931E11B-0652-4AA2-8D7F-C367984304A7}" type="sibTrans" cxnId="{71482DCA-2221-45B9-940E-B6012B06BE13}">
      <dgm:prSet/>
      <dgm:spPr/>
      <dgm:t>
        <a:bodyPr/>
        <a:lstStyle/>
        <a:p>
          <a:endParaRPr lang="pt-BR"/>
        </a:p>
      </dgm:t>
    </dgm:pt>
    <dgm:pt modelId="{6D28F033-E62D-45AD-821E-97885C8773A1}" type="pres">
      <dgm:prSet presAssocID="{32023715-2CBB-4BD9-A6BB-D1EE5FC806D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4798D43-DE5D-49A6-B689-8A375110C944}" type="pres">
      <dgm:prSet presAssocID="{62BECF9A-1FF4-42B0-92D8-01E5609805E7}" presName="hierRoot1" presStyleCnt="0"/>
      <dgm:spPr/>
    </dgm:pt>
    <dgm:pt modelId="{CA5A1B43-CDB0-4D81-A9F0-703E580E7DC7}" type="pres">
      <dgm:prSet presAssocID="{62BECF9A-1FF4-42B0-92D8-01E5609805E7}" presName="composite" presStyleCnt="0"/>
      <dgm:spPr/>
    </dgm:pt>
    <dgm:pt modelId="{1E95C588-4E1B-4A10-8435-372EE6039E89}" type="pres">
      <dgm:prSet presAssocID="{62BECF9A-1FF4-42B0-92D8-01E5609805E7}" presName="background" presStyleLbl="node0" presStyleIdx="0" presStyleCnt="1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C305EE9E-BE87-4668-AF23-97E2FC357362}" type="pres">
      <dgm:prSet presAssocID="{62BECF9A-1FF4-42B0-92D8-01E5609805E7}" presName="text" presStyleLbl="fgAcc0" presStyleIdx="0" presStyleCnt="1" custScaleX="161688" custScaleY="99363">
        <dgm:presLayoutVars>
          <dgm:chPref val="3"/>
        </dgm:presLayoutVars>
      </dgm:prSet>
      <dgm:spPr/>
    </dgm:pt>
    <dgm:pt modelId="{F042B0D2-0A06-47BB-BC8F-A34BBC9E672F}" type="pres">
      <dgm:prSet presAssocID="{62BECF9A-1FF4-42B0-92D8-01E5609805E7}" presName="hierChild2" presStyleCnt="0"/>
      <dgm:spPr/>
    </dgm:pt>
    <dgm:pt modelId="{EA24B629-1B1A-4C04-B4D8-3E787DA0FE80}" type="pres">
      <dgm:prSet presAssocID="{D8DB9712-7803-4B93-842F-B692527EE1AD}" presName="Name10" presStyleLbl="parChTrans1D2" presStyleIdx="0" presStyleCnt="2"/>
      <dgm:spPr/>
    </dgm:pt>
    <dgm:pt modelId="{00A6EFEC-ED24-4401-96CD-E10A46C25964}" type="pres">
      <dgm:prSet presAssocID="{68B085CF-1341-49BC-A5D7-6CEE267803FC}" presName="hierRoot2" presStyleCnt="0"/>
      <dgm:spPr/>
    </dgm:pt>
    <dgm:pt modelId="{0906B212-1D30-4260-B97F-18A9947B4BB8}" type="pres">
      <dgm:prSet presAssocID="{68B085CF-1341-49BC-A5D7-6CEE267803FC}" presName="composite2" presStyleCnt="0"/>
      <dgm:spPr/>
    </dgm:pt>
    <dgm:pt modelId="{F89DFEEB-465B-4322-A9B5-CC8377FC4362}" type="pres">
      <dgm:prSet presAssocID="{68B085CF-1341-49BC-A5D7-6CEE267803FC}" presName="background2" presStyleLbl="node2" presStyleIdx="0" presStyleCnt="2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D7FF3D49-175E-4597-BCAD-EE9F4D8834FC}" type="pres">
      <dgm:prSet presAssocID="{68B085CF-1341-49BC-A5D7-6CEE267803FC}" presName="text2" presStyleLbl="fgAcc2" presStyleIdx="0" presStyleCnt="2" custScaleX="133433">
        <dgm:presLayoutVars>
          <dgm:chPref val="3"/>
        </dgm:presLayoutVars>
      </dgm:prSet>
      <dgm:spPr/>
    </dgm:pt>
    <dgm:pt modelId="{5D131DAF-18DB-48B1-860B-4AC53628E20E}" type="pres">
      <dgm:prSet presAssocID="{68B085CF-1341-49BC-A5D7-6CEE267803FC}" presName="hierChild3" presStyleCnt="0"/>
      <dgm:spPr/>
    </dgm:pt>
    <dgm:pt modelId="{86281870-11CE-490D-9219-BDB064F4D7B5}" type="pres">
      <dgm:prSet presAssocID="{0D17B4C2-8290-4E50-A65F-2B9527AE96F5}" presName="Name17" presStyleLbl="parChTrans1D3" presStyleIdx="0" presStyleCnt="2"/>
      <dgm:spPr/>
    </dgm:pt>
    <dgm:pt modelId="{1EB4030C-D4D3-4378-9D4F-54DE359281AC}" type="pres">
      <dgm:prSet presAssocID="{CA353AAD-5917-4142-927F-3CB0391A9F06}" presName="hierRoot3" presStyleCnt="0"/>
      <dgm:spPr/>
    </dgm:pt>
    <dgm:pt modelId="{C9E915BA-EF59-493A-BA25-388667D2A068}" type="pres">
      <dgm:prSet presAssocID="{CA353AAD-5917-4142-927F-3CB0391A9F06}" presName="composite3" presStyleCnt="0"/>
      <dgm:spPr/>
    </dgm:pt>
    <dgm:pt modelId="{A2DBB1E3-9D6F-4813-AB1F-EB823840D2E4}" type="pres">
      <dgm:prSet presAssocID="{CA353AAD-5917-4142-927F-3CB0391A9F06}" presName="background3" presStyleLbl="node3" presStyleIdx="0" presStyleCnt="2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FA10B225-824F-4817-AAD9-2544CB8F1715}" type="pres">
      <dgm:prSet presAssocID="{CA353AAD-5917-4142-927F-3CB0391A9F06}" presName="text3" presStyleLbl="fgAcc3" presStyleIdx="0" presStyleCnt="2" custScaleX="127379">
        <dgm:presLayoutVars>
          <dgm:chPref val="3"/>
        </dgm:presLayoutVars>
      </dgm:prSet>
      <dgm:spPr/>
    </dgm:pt>
    <dgm:pt modelId="{07D26C69-6766-4459-9A2F-6D38D75C29CE}" type="pres">
      <dgm:prSet presAssocID="{CA353AAD-5917-4142-927F-3CB0391A9F06}" presName="hierChild4" presStyleCnt="0"/>
      <dgm:spPr/>
    </dgm:pt>
    <dgm:pt modelId="{A98CC031-35E4-4468-B208-14A8D371BA26}" type="pres">
      <dgm:prSet presAssocID="{A3D84929-57A5-4C11-9FDD-EB04EA35E7C5}" presName="Name23" presStyleLbl="parChTrans1D4" presStyleIdx="0" presStyleCnt="8"/>
      <dgm:spPr/>
    </dgm:pt>
    <dgm:pt modelId="{38CAB0F0-691E-43F2-8D66-1D544F611442}" type="pres">
      <dgm:prSet presAssocID="{BAD1FD11-1B12-4BD2-87A7-F8715C0C53B2}" presName="hierRoot4" presStyleCnt="0"/>
      <dgm:spPr/>
    </dgm:pt>
    <dgm:pt modelId="{F4E7A879-5303-4785-91AA-B80A5631F9D9}" type="pres">
      <dgm:prSet presAssocID="{BAD1FD11-1B12-4BD2-87A7-F8715C0C53B2}" presName="composite4" presStyleCnt="0"/>
      <dgm:spPr/>
    </dgm:pt>
    <dgm:pt modelId="{477F34CE-5104-4C38-B964-C1F95093281E}" type="pres">
      <dgm:prSet presAssocID="{BAD1FD11-1B12-4BD2-87A7-F8715C0C53B2}" presName="background4" presStyleLbl="node4" presStyleIdx="0" presStyleCnt="8"/>
      <dgm:spPr>
        <a:gradFill rotWithShape="0">
          <a:gsLst>
            <a:gs pos="0">
              <a:schemeClr val="bg1">
                <a:lumMod val="65000"/>
              </a:schemeClr>
            </a:gs>
            <a:gs pos="52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692973F8-5092-4602-81AB-9388F3181317}" type="pres">
      <dgm:prSet presAssocID="{BAD1FD11-1B12-4BD2-87A7-F8715C0C53B2}" presName="text4" presStyleLbl="fgAcc4" presStyleIdx="0" presStyleCnt="8" custScaleX="259528">
        <dgm:presLayoutVars>
          <dgm:chPref val="3"/>
        </dgm:presLayoutVars>
      </dgm:prSet>
      <dgm:spPr/>
    </dgm:pt>
    <dgm:pt modelId="{B742A4DD-DB60-4AD6-A100-346D4DCD3A32}" type="pres">
      <dgm:prSet presAssocID="{BAD1FD11-1B12-4BD2-87A7-F8715C0C53B2}" presName="hierChild5" presStyleCnt="0"/>
      <dgm:spPr/>
    </dgm:pt>
    <dgm:pt modelId="{7B77C9E3-98E9-4774-9D0D-CF12132D018C}" type="pres">
      <dgm:prSet presAssocID="{BD546D71-DCF8-4BC9-9DC1-B6C435471E70}" presName="Name23" presStyleLbl="parChTrans1D4" presStyleIdx="1" presStyleCnt="8"/>
      <dgm:spPr/>
    </dgm:pt>
    <dgm:pt modelId="{94832D9F-275B-416A-B990-A7105795C46D}" type="pres">
      <dgm:prSet presAssocID="{4BD4377D-D7B7-4316-BB6C-22ED1EFE475A}" presName="hierRoot4" presStyleCnt="0"/>
      <dgm:spPr/>
    </dgm:pt>
    <dgm:pt modelId="{D7D7469A-C883-42C3-9315-849C3BB66D69}" type="pres">
      <dgm:prSet presAssocID="{4BD4377D-D7B7-4316-BB6C-22ED1EFE475A}" presName="composite4" presStyleCnt="0"/>
      <dgm:spPr/>
    </dgm:pt>
    <dgm:pt modelId="{A997612A-3D2C-4365-9066-E43757B4D70A}" type="pres">
      <dgm:prSet presAssocID="{4BD4377D-D7B7-4316-BB6C-22ED1EFE475A}" presName="background4" presStyleLbl="node4" presStyleIdx="1" presStyleCnt="8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E9407FDC-798A-4CCB-B607-9B77F92465F6}" type="pres">
      <dgm:prSet presAssocID="{4BD4377D-D7B7-4316-BB6C-22ED1EFE475A}" presName="text4" presStyleLbl="fgAcc4" presStyleIdx="1" presStyleCnt="8" custScaleX="124400">
        <dgm:presLayoutVars>
          <dgm:chPref val="3"/>
        </dgm:presLayoutVars>
      </dgm:prSet>
      <dgm:spPr/>
    </dgm:pt>
    <dgm:pt modelId="{1212FC72-05F5-40F0-B630-7C3D1191878F}" type="pres">
      <dgm:prSet presAssocID="{4BD4377D-D7B7-4316-BB6C-22ED1EFE475A}" presName="hierChild5" presStyleCnt="0"/>
      <dgm:spPr/>
    </dgm:pt>
    <dgm:pt modelId="{E370B5F9-28E2-4FFE-B750-AFD34DE954BF}" type="pres">
      <dgm:prSet presAssocID="{3CC8F01F-C71D-478A-B98A-8B1433BEC1B6}" presName="Name23" presStyleLbl="parChTrans1D4" presStyleIdx="2" presStyleCnt="8"/>
      <dgm:spPr/>
    </dgm:pt>
    <dgm:pt modelId="{7626E1A1-BAE1-4041-9EE3-1D5263EADC2C}" type="pres">
      <dgm:prSet presAssocID="{85232F08-8840-472C-9D1A-09F22909C42C}" presName="hierRoot4" presStyleCnt="0"/>
      <dgm:spPr/>
    </dgm:pt>
    <dgm:pt modelId="{F2AC985E-BC1B-4E36-9434-408203B1AE89}" type="pres">
      <dgm:prSet presAssocID="{85232F08-8840-472C-9D1A-09F22909C42C}" presName="composite4" presStyleCnt="0"/>
      <dgm:spPr/>
    </dgm:pt>
    <dgm:pt modelId="{80D16AD0-BE3E-4C52-AA33-475B1FA0C955}" type="pres">
      <dgm:prSet presAssocID="{85232F08-8840-472C-9D1A-09F22909C42C}" presName="background4" presStyleLbl="node4" presStyleIdx="2" presStyleCnt="8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DE364C01-036A-4606-825F-0FC1A0AC6F7D}" type="pres">
      <dgm:prSet presAssocID="{85232F08-8840-472C-9D1A-09F22909C42C}" presName="text4" presStyleLbl="fgAcc4" presStyleIdx="2" presStyleCnt="8" custScaleX="129821">
        <dgm:presLayoutVars>
          <dgm:chPref val="3"/>
        </dgm:presLayoutVars>
      </dgm:prSet>
      <dgm:spPr/>
    </dgm:pt>
    <dgm:pt modelId="{1308FB8A-F42F-4744-AADF-9E8B8245D6BA}" type="pres">
      <dgm:prSet presAssocID="{85232F08-8840-472C-9D1A-09F22909C42C}" presName="hierChild5" presStyleCnt="0"/>
      <dgm:spPr/>
    </dgm:pt>
    <dgm:pt modelId="{6AFB46B4-E39E-438A-BB2E-6BCFD8ED34B5}" type="pres">
      <dgm:prSet presAssocID="{973E1335-19B7-40AD-8F1F-A32EEFA74298}" presName="Name23" presStyleLbl="parChTrans1D4" presStyleIdx="3" presStyleCnt="8"/>
      <dgm:spPr/>
    </dgm:pt>
    <dgm:pt modelId="{D46E2035-53B4-4451-A7E2-05B3DFECE1C8}" type="pres">
      <dgm:prSet presAssocID="{1650DCE9-8B6C-4748-936A-2D2AC4E9A78A}" presName="hierRoot4" presStyleCnt="0"/>
      <dgm:spPr/>
    </dgm:pt>
    <dgm:pt modelId="{E95D2B03-3037-4323-8DF1-B8422A36572D}" type="pres">
      <dgm:prSet presAssocID="{1650DCE9-8B6C-4748-936A-2D2AC4E9A78A}" presName="composite4" presStyleCnt="0"/>
      <dgm:spPr/>
    </dgm:pt>
    <dgm:pt modelId="{A6AF679B-18D2-4C68-8F8C-13ADB7C6E5DA}" type="pres">
      <dgm:prSet presAssocID="{1650DCE9-8B6C-4748-936A-2D2AC4E9A78A}" presName="background4" presStyleLbl="node4" presStyleIdx="3" presStyleCnt="8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E3DA7C7F-7829-4643-8B51-86F37A509180}" type="pres">
      <dgm:prSet presAssocID="{1650DCE9-8B6C-4748-936A-2D2AC4E9A78A}" presName="text4" presStyleLbl="fgAcc4" presStyleIdx="3" presStyleCnt="8" custScaleX="132337">
        <dgm:presLayoutVars>
          <dgm:chPref val="3"/>
        </dgm:presLayoutVars>
      </dgm:prSet>
      <dgm:spPr/>
    </dgm:pt>
    <dgm:pt modelId="{1484E2D6-A8A8-4191-BE48-7C1E35F450A5}" type="pres">
      <dgm:prSet presAssocID="{1650DCE9-8B6C-4748-936A-2D2AC4E9A78A}" presName="hierChild5" presStyleCnt="0"/>
      <dgm:spPr/>
    </dgm:pt>
    <dgm:pt modelId="{CD84C141-F8A7-4A51-98A8-1CEB7C1C5792}" type="pres">
      <dgm:prSet presAssocID="{456AC2C4-E7F3-4D0E-B736-4E3A8E19C155}" presName="Name23" presStyleLbl="parChTrans1D4" presStyleIdx="4" presStyleCnt="8"/>
      <dgm:spPr/>
    </dgm:pt>
    <dgm:pt modelId="{5A163EB3-C8AA-4D9D-810A-2BC5DB888FAA}" type="pres">
      <dgm:prSet presAssocID="{BF24FB6E-67EA-4473-B517-B75698B6E966}" presName="hierRoot4" presStyleCnt="0"/>
      <dgm:spPr/>
    </dgm:pt>
    <dgm:pt modelId="{2DE9D260-FA9A-49BA-AF15-ACFAC08DF1E7}" type="pres">
      <dgm:prSet presAssocID="{BF24FB6E-67EA-4473-B517-B75698B6E966}" presName="composite4" presStyleCnt="0"/>
      <dgm:spPr/>
    </dgm:pt>
    <dgm:pt modelId="{9EB1DB5D-36D3-4D92-ACB3-3F50B13827B1}" type="pres">
      <dgm:prSet presAssocID="{BF24FB6E-67EA-4473-B517-B75698B6E966}" presName="background4" presStyleLbl="node4" presStyleIdx="4" presStyleCnt="8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D2A73A54-A09B-42A0-9D61-1B9EF4BCF6DA}" type="pres">
      <dgm:prSet presAssocID="{BF24FB6E-67EA-4473-B517-B75698B6E966}" presName="text4" presStyleLbl="fgAcc4" presStyleIdx="4" presStyleCnt="8" custScaleX="138532">
        <dgm:presLayoutVars>
          <dgm:chPref val="3"/>
        </dgm:presLayoutVars>
      </dgm:prSet>
      <dgm:spPr/>
    </dgm:pt>
    <dgm:pt modelId="{A7735AEA-A102-4DDC-827E-F4EFD0148739}" type="pres">
      <dgm:prSet presAssocID="{BF24FB6E-67EA-4473-B517-B75698B6E966}" presName="hierChild5" presStyleCnt="0"/>
      <dgm:spPr/>
    </dgm:pt>
    <dgm:pt modelId="{D3C1B500-98D4-4827-B614-3286FAD8F6D1}" type="pres">
      <dgm:prSet presAssocID="{BAC36762-9925-4C3A-8392-685ABC469660}" presName="Name23" presStyleLbl="parChTrans1D4" presStyleIdx="5" presStyleCnt="8"/>
      <dgm:spPr/>
    </dgm:pt>
    <dgm:pt modelId="{BBCD5954-71A5-49FE-B2C6-F6DDB22FCB79}" type="pres">
      <dgm:prSet presAssocID="{CF8A5E64-928F-46FB-B1C9-524110B2B727}" presName="hierRoot4" presStyleCnt="0"/>
      <dgm:spPr/>
    </dgm:pt>
    <dgm:pt modelId="{872D6ACE-8061-488F-B1FF-901403F1BB5E}" type="pres">
      <dgm:prSet presAssocID="{CF8A5E64-928F-46FB-B1C9-524110B2B727}" presName="composite4" presStyleCnt="0"/>
      <dgm:spPr/>
    </dgm:pt>
    <dgm:pt modelId="{B5112992-0E82-4300-BE9F-FABABB6C568F}" type="pres">
      <dgm:prSet presAssocID="{CF8A5E64-928F-46FB-B1C9-524110B2B727}" presName="background4" presStyleLbl="node4" presStyleIdx="5" presStyleCnt="8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8A4CF7FE-00DC-45DD-931C-995A71021A2D}" type="pres">
      <dgm:prSet presAssocID="{CF8A5E64-928F-46FB-B1C9-524110B2B727}" presName="text4" presStyleLbl="fgAcc4" presStyleIdx="5" presStyleCnt="8" custScaleX="254195">
        <dgm:presLayoutVars>
          <dgm:chPref val="3"/>
        </dgm:presLayoutVars>
      </dgm:prSet>
      <dgm:spPr/>
    </dgm:pt>
    <dgm:pt modelId="{D1299082-56EA-4C10-9683-9DA06D9145F9}" type="pres">
      <dgm:prSet presAssocID="{CF8A5E64-928F-46FB-B1C9-524110B2B727}" presName="hierChild5" presStyleCnt="0"/>
      <dgm:spPr/>
    </dgm:pt>
    <dgm:pt modelId="{CE0F25C5-75AE-460C-AA98-52D970ABF180}" type="pres">
      <dgm:prSet presAssocID="{1CC0E05F-7829-48C3-9881-240548C8EC1C}" presName="Name23" presStyleLbl="parChTrans1D4" presStyleIdx="6" presStyleCnt="8"/>
      <dgm:spPr/>
    </dgm:pt>
    <dgm:pt modelId="{4F614A80-42D3-4914-B5F9-B2D436C545FD}" type="pres">
      <dgm:prSet presAssocID="{B8B8354C-9BDC-4185-BE58-7D2AEB519F1C}" presName="hierRoot4" presStyleCnt="0"/>
      <dgm:spPr/>
    </dgm:pt>
    <dgm:pt modelId="{3A3191C2-0CD6-4F25-BA31-DFEC616E7F8B}" type="pres">
      <dgm:prSet presAssocID="{B8B8354C-9BDC-4185-BE58-7D2AEB519F1C}" presName="composite4" presStyleCnt="0"/>
      <dgm:spPr/>
    </dgm:pt>
    <dgm:pt modelId="{D3C6A3A9-6091-4917-A312-AD22C6A87BEE}" type="pres">
      <dgm:prSet presAssocID="{B8B8354C-9BDC-4185-BE58-7D2AEB519F1C}" presName="background4" presStyleLbl="node4" presStyleIdx="6" presStyleCnt="8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FFEEE129-D99F-48DA-9E0F-21501CE068CA}" type="pres">
      <dgm:prSet presAssocID="{B8B8354C-9BDC-4185-BE58-7D2AEB519F1C}" presName="text4" presStyleLbl="fgAcc4" presStyleIdx="6" presStyleCnt="8" custScaleX="123243">
        <dgm:presLayoutVars>
          <dgm:chPref val="3"/>
        </dgm:presLayoutVars>
      </dgm:prSet>
      <dgm:spPr/>
    </dgm:pt>
    <dgm:pt modelId="{291B4CBA-43A3-4BF9-B1B8-13C3205346CD}" type="pres">
      <dgm:prSet presAssocID="{B8B8354C-9BDC-4185-BE58-7D2AEB519F1C}" presName="hierChild5" presStyleCnt="0"/>
      <dgm:spPr/>
    </dgm:pt>
    <dgm:pt modelId="{ACD5B7FE-AADA-455C-9744-0C9C802587B1}" type="pres">
      <dgm:prSet presAssocID="{CB73DF02-92A9-4332-A361-2E2685AC5942}" presName="Name23" presStyleLbl="parChTrans1D4" presStyleIdx="7" presStyleCnt="8"/>
      <dgm:spPr/>
    </dgm:pt>
    <dgm:pt modelId="{218C972C-F452-4D24-BE93-3F9B4C07C7FB}" type="pres">
      <dgm:prSet presAssocID="{CBA2F45E-6791-4DCE-A327-FB41178D0920}" presName="hierRoot4" presStyleCnt="0"/>
      <dgm:spPr/>
    </dgm:pt>
    <dgm:pt modelId="{181EE9ED-904D-4862-80AB-C1DB51656898}" type="pres">
      <dgm:prSet presAssocID="{CBA2F45E-6791-4DCE-A327-FB41178D0920}" presName="composite4" presStyleCnt="0"/>
      <dgm:spPr/>
    </dgm:pt>
    <dgm:pt modelId="{D07F5A98-1DC0-4945-A4E5-4922DFF68130}" type="pres">
      <dgm:prSet presAssocID="{CBA2F45E-6791-4DCE-A327-FB41178D0920}" presName="background4" presStyleLbl="node4" presStyleIdx="7" presStyleCnt="8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8D535885-BEC8-426F-B9FE-D6E30AE27391}" type="pres">
      <dgm:prSet presAssocID="{CBA2F45E-6791-4DCE-A327-FB41178D0920}" presName="text4" presStyleLbl="fgAcc4" presStyleIdx="7" presStyleCnt="8" custScaleX="145643">
        <dgm:presLayoutVars>
          <dgm:chPref val="3"/>
        </dgm:presLayoutVars>
      </dgm:prSet>
      <dgm:spPr/>
    </dgm:pt>
    <dgm:pt modelId="{35DCE105-C700-4688-B367-920DC1F6A89F}" type="pres">
      <dgm:prSet presAssocID="{CBA2F45E-6791-4DCE-A327-FB41178D0920}" presName="hierChild5" presStyleCnt="0"/>
      <dgm:spPr/>
    </dgm:pt>
    <dgm:pt modelId="{0BC4D8D9-86A9-4833-B028-C6FE18DF42EC}" type="pres">
      <dgm:prSet presAssocID="{AF69BA57-25DE-412A-9FDF-4ECA006F6E7B}" presName="Name10" presStyleLbl="parChTrans1D2" presStyleIdx="1" presStyleCnt="2"/>
      <dgm:spPr/>
    </dgm:pt>
    <dgm:pt modelId="{A78AAAF3-98F7-4D57-901F-3611EDEEA894}" type="pres">
      <dgm:prSet presAssocID="{D9C593CC-4564-49FB-97D5-9232255AD757}" presName="hierRoot2" presStyleCnt="0"/>
      <dgm:spPr/>
    </dgm:pt>
    <dgm:pt modelId="{E911101C-1FF6-4EAF-B5D7-D24A4F0DFC41}" type="pres">
      <dgm:prSet presAssocID="{D9C593CC-4564-49FB-97D5-9232255AD757}" presName="composite2" presStyleCnt="0"/>
      <dgm:spPr/>
    </dgm:pt>
    <dgm:pt modelId="{07317EA2-B61E-448E-B6BB-831CFAEB1349}" type="pres">
      <dgm:prSet presAssocID="{D9C593CC-4564-49FB-97D5-9232255AD757}" presName="background2" presStyleLbl="node2" presStyleIdx="1" presStyleCnt="2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2111E8FC-2941-47ED-AE77-386C70523E4F}" type="pres">
      <dgm:prSet presAssocID="{D9C593CC-4564-49FB-97D5-9232255AD757}" presName="text2" presStyleLbl="fgAcc2" presStyleIdx="1" presStyleCnt="2" custScaleX="133433">
        <dgm:presLayoutVars>
          <dgm:chPref val="3"/>
        </dgm:presLayoutVars>
      </dgm:prSet>
      <dgm:spPr/>
    </dgm:pt>
    <dgm:pt modelId="{0B73E34F-3DD5-4D9F-8FD3-0A6AC1E68CC8}" type="pres">
      <dgm:prSet presAssocID="{D9C593CC-4564-49FB-97D5-9232255AD757}" presName="hierChild3" presStyleCnt="0"/>
      <dgm:spPr/>
    </dgm:pt>
    <dgm:pt modelId="{4FD1D763-7A47-4FD3-B14D-F9881F36BE72}" type="pres">
      <dgm:prSet presAssocID="{D6844078-2D6B-444D-8C31-508CE143445A}" presName="Name17" presStyleLbl="parChTrans1D3" presStyleIdx="1" presStyleCnt="2"/>
      <dgm:spPr/>
    </dgm:pt>
    <dgm:pt modelId="{4DE2F522-3AE2-42B6-B724-AE861ADCB6A6}" type="pres">
      <dgm:prSet presAssocID="{3F2070CC-B83D-4E17-A73A-586E49A423F8}" presName="hierRoot3" presStyleCnt="0"/>
      <dgm:spPr/>
    </dgm:pt>
    <dgm:pt modelId="{699FB47B-DFFE-47E4-824E-17D9CB6FCA67}" type="pres">
      <dgm:prSet presAssocID="{3F2070CC-B83D-4E17-A73A-586E49A423F8}" presName="composite3" presStyleCnt="0"/>
      <dgm:spPr/>
    </dgm:pt>
    <dgm:pt modelId="{ABE89B12-F786-444E-857A-8B5F2EFB0BC5}" type="pres">
      <dgm:prSet presAssocID="{3F2070CC-B83D-4E17-A73A-586E49A423F8}" presName="background3" presStyleLbl="node3" presStyleIdx="1" presStyleCnt="2"/>
      <dgm:spPr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</a:gradFill>
      </dgm:spPr>
    </dgm:pt>
    <dgm:pt modelId="{F80F26F5-A2F6-4F83-B7AD-58D33D937A49}" type="pres">
      <dgm:prSet presAssocID="{3F2070CC-B83D-4E17-A73A-586E49A423F8}" presName="text3" presStyleLbl="fgAcc3" presStyleIdx="1" presStyleCnt="2" custScaleX="132739">
        <dgm:presLayoutVars>
          <dgm:chPref val="3"/>
        </dgm:presLayoutVars>
      </dgm:prSet>
      <dgm:spPr/>
    </dgm:pt>
    <dgm:pt modelId="{BDD23DAD-707A-4240-9A3C-3FB4E779EC52}" type="pres">
      <dgm:prSet presAssocID="{3F2070CC-B83D-4E17-A73A-586E49A423F8}" presName="hierChild4" presStyleCnt="0"/>
      <dgm:spPr/>
    </dgm:pt>
  </dgm:ptLst>
  <dgm:cxnLst>
    <dgm:cxn modelId="{85F55802-697C-486F-8F30-503F9D5DDFE3}" type="presOf" srcId="{CF8A5E64-928F-46FB-B1C9-524110B2B727}" destId="{8A4CF7FE-00DC-45DD-931C-995A71021A2D}" srcOrd="0" destOrd="0" presId="urn:microsoft.com/office/officeart/2005/8/layout/hierarchy1"/>
    <dgm:cxn modelId="{D4E6D018-A483-44C9-A07C-4C0E58ED9B40}" type="presOf" srcId="{BAC36762-9925-4C3A-8392-685ABC469660}" destId="{D3C1B500-98D4-4827-B614-3286FAD8F6D1}" srcOrd="0" destOrd="0" presId="urn:microsoft.com/office/officeart/2005/8/layout/hierarchy1"/>
    <dgm:cxn modelId="{4ABBB51A-E62F-4257-996F-56FCF97FA220}" type="presOf" srcId="{1650DCE9-8B6C-4748-936A-2D2AC4E9A78A}" destId="{E3DA7C7F-7829-4643-8B51-86F37A509180}" srcOrd="0" destOrd="0" presId="urn:microsoft.com/office/officeart/2005/8/layout/hierarchy1"/>
    <dgm:cxn modelId="{CC34AD24-FEBF-47FA-842D-4E2CD9CA1B6E}" type="presOf" srcId="{D6844078-2D6B-444D-8C31-508CE143445A}" destId="{4FD1D763-7A47-4FD3-B14D-F9881F36BE72}" srcOrd="0" destOrd="0" presId="urn:microsoft.com/office/officeart/2005/8/layout/hierarchy1"/>
    <dgm:cxn modelId="{19CDDF29-D128-47DA-88DF-E2DB158C86CE}" type="presOf" srcId="{CB73DF02-92A9-4332-A361-2E2685AC5942}" destId="{ACD5B7FE-AADA-455C-9744-0C9C802587B1}" srcOrd="0" destOrd="0" presId="urn:microsoft.com/office/officeart/2005/8/layout/hierarchy1"/>
    <dgm:cxn modelId="{947F9A2A-8990-4DEA-9ADD-6A95B30392E3}" type="presOf" srcId="{3CC8F01F-C71D-478A-B98A-8B1433BEC1B6}" destId="{E370B5F9-28E2-4FFE-B750-AFD34DE954BF}" srcOrd="0" destOrd="0" presId="urn:microsoft.com/office/officeart/2005/8/layout/hierarchy1"/>
    <dgm:cxn modelId="{47110438-3B5F-461C-AF2B-4912BD801D52}" type="presOf" srcId="{85232F08-8840-472C-9D1A-09F22909C42C}" destId="{DE364C01-036A-4606-825F-0FC1A0AC6F7D}" srcOrd="0" destOrd="0" presId="urn:microsoft.com/office/officeart/2005/8/layout/hierarchy1"/>
    <dgm:cxn modelId="{C7752F3A-91AB-4E21-B00D-A3F20B32BA0F}" srcId="{62BECF9A-1FF4-42B0-92D8-01E5609805E7}" destId="{68B085CF-1341-49BC-A5D7-6CEE267803FC}" srcOrd="0" destOrd="0" parTransId="{D8DB9712-7803-4B93-842F-B692527EE1AD}" sibTransId="{D0816DA2-F332-45D5-AB20-AFE3DA85AD70}"/>
    <dgm:cxn modelId="{2E25A140-0578-4989-A402-24D8D1C0C702}" type="presOf" srcId="{B8B8354C-9BDC-4185-BE58-7D2AEB519F1C}" destId="{FFEEE129-D99F-48DA-9E0F-21501CE068CA}" srcOrd="0" destOrd="0" presId="urn:microsoft.com/office/officeart/2005/8/layout/hierarchy1"/>
    <dgm:cxn modelId="{DBA5F140-8198-4053-B42A-C4FF09A80736}" type="presOf" srcId="{D9C593CC-4564-49FB-97D5-9232255AD757}" destId="{2111E8FC-2941-47ED-AE77-386C70523E4F}" srcOrd="0" destOrd="0" presId="urn:microsoft.com/office/officeart/2005/8/layout/hierarchy1"/>
    <dgm:cxn modelId="{0D2FE15E-D180-44FE-BB2E-074ECDB13B6C}" type="presOf" srcId="{CBA2F45E-6791-4DCE-A327-FB41178D0920}" destId="{8D535885-BEC8-426F-B9FE-D6E30AE27391}" srcOrd="0" destOrd="0" presId="urn:microsoft.com/office/officeart/2005/8/layout/hierarchy1"/>
    <dgm:cxn modelId="{08662563-8BD6-48C3-977B-8AE3AB69B210}" srcId="{CF8A5E64-928F-46FB-B1C9-524110B2B727}" destId="{CBA2F45E-6791-4DCE-A327-FB41178D0920}" srcOrd="1" destOrd="0" parTransId="{CB73DF02-92A9-4332-A361-2E2685AC5942}" sibTransId="{36831412-C1F5-4716-9B62-AB12274CC4A3}"/>
    <dgm:cxn modelId="{98DA7648-974B-4455-B974-4B9CD166C7FF}" srcId="{CF8A5E64-928F-46FB-B1C9-524110B2B727}" destId="{B8B8354C-9BDC-4185-BE58-7D2AEB519F1C}" srcOrd="0" destOrd="0" parTransId="{1CC0E05F-7829-48C3-9881-240548C8EC1C}" sibTransId="{BBCF6AFA-4417-4F68-A58B-949F48C40792}"/>
    <dgm:cxn modelId="{B648C56A-43F4-4F20-938C-34BCACD63941}" type="presOf" srcId="{CA353AAD-5917-4142-927F-3CB0391A9F06}" destId="{FA10B225-824F-4817-AAD9-2544CB8F1715}" srcOrd="0" destOrd="0" presId="urn:microsoft.com/office/officeart/2005/8/layout/hierarchy1"/>
    <dgm:cxn modelId="{25FFD36D-AE4C-4187-A598-C80182928CD3}" srcId="{CA353AAD-5917-4142-927F-3CB0391A9F06}" destId="{CF8A5E64-928F-46FB-B1C9-524110B2B727}" srcOrd="1" destOrd="0" parTransId="{BAC36762-9925-4C3A-8392-685ABC469660}" sibTransId="{7F4A6D18-E6B2-47AC-AA17-8E91897BBE91}"/>
    <dgm:cxn modelId="{35500372-362B-4577-A1C8-D72AA20721C0}" type="presOf" srcId="{4BD4377D-D7B7-4316-BB6C-22ED1EFE475A}" destId="{E9407FDC-798A-4CCB-B607-9B77F92465F6}" srcOrd="0" destOrd="0" presId="urn:microsoft.com/office/officeart/2005/8/layout/hierarchy1"/>
    <dgm:cxn modelId="{690F9A56-529A-480F-B623-FAE0BA61CE0C}" srcId="{BAD1FD11-1B12-4BD2-87A7-F8715C0C53B2}" destId="{BF24FB6E-67EA-4473-B517-B75698B6E966}" srcOrd="3" destOrd="0" parTransId="{456AC2C4-E7F3-4D0E-B736-4E3A8E19C155}" sibTransId="{7AF37C1D-CB3D-4E6B-BB39-1BFD943F79B8}"/>
    <dgm:cxn modelId="{03C7D956-906F-43EF-9252-14CCA2230A42}" type="presOf" srcId="{BD546D71-DCF8-4BC9-9DC1-B6C435471E70}" destId="{7B77C9E3-98E9-4774-9D0D-CF12132D018C}" srcOrd="0" destOrd="0" presId="urn:microsoft.com/office/officeart/2005/8/layout/hierarchy1"/>
    <dgm:cxn modelId="{59414787-BBB6-4F01-B57B-52388C088DAA}" type="presOf" srcId="{456AC2C4-E7F3-4D0E-B736-4E3A8E19C155}" destId="{CD84C141-F8A7-4A51-98A8-1CEB7C1C5792}" srcOrd="0" destOrd="0" presId="urn:microsoft.com/office/officeart/2005/8/layout/hierarchy1"/>
    <dgm:cxn modelId="{1E03678E-C746-472E-BA58-0870056D372E}" type="presOf" srcId="{BF24FB6E-67EA-4473-B517-B75698B6E966}" destId="{D2A73A54-A09B-42A0-9D61-1B9EF4BCF6DA}" srcOrd="0" destOrd="0" presId="urn:microsoft.com/office/officeart/2005/8/layout/hierarchy1"/>
    <dgm:cxn modelId="{15EC5691-D401-4170-A741-D2D5700784A3}" type="presOf" srcId="{D8DB9712-7803-4B93-842F-B692527EE1AD}" destId="{EA24B629-1B1A-4C04-B4D8-3E787DA0FE80}" srcOrd="0" destOrd="0" presId="urn:microsoft.com/office/officeart/2005/8/layout/hierarchy1"/>
    <dgm:cxn modelId="{9D0D5093-4CAE-43D5-A9FF-933DCC775963}" srcId="{32023715-2CBB-4BD9-A6BB-D1EE5FC806D2}" destId="{62BECF9A-1FF4-42B0-92D8-01E5609805E7}" srcOrd="0" destOrd="0" parTransId="{38FCA128-1FD8-4CB8-A30C-A10F85ED48E2}" sibTransId="{99A3974D-DD85-4850-BA47-ACB5210AA031}"/>
    <dgm:cxn modelId="{3EEDE798-EE9B-4F39-B4D2-7AAE9C337C3E}" type="presOf" srcId="{3F2070CC-B83D-4E17-A73A-586E49A423F8}" destId="{F80F26F5-A2F6-4F83-B7AD-58D33D937A49}" srcOrd="0" destOrd="0" presId="urn:microsoft.com/office/officeart/2005/8/layout/hierarchy1"/>
    <dgm:cxn modelId="{C94446AF-9D26-42B9-9073-A5595FBA3C99}" type="presOf" srcId="{0D17B4C2-8290-4E50-A65F-2B9527AE96F5}" destId="{86281870-11CE-490D-9219-BDB064F4D7B5}" srcOrd="0" destOrd="0" presId="urn:microsoft.com/office/officeart/2005/8/layout/hierarchy1"/>
    <dgm:cxn modelId="{13F649AF-31AA-4773-A904-7528A1E9A00C}" type="presOf" srcId="{BAD1FD11-1B12-4BD2-87A7-F8715C0C53B2}" destId="{692973F8-5092-4602-81AB-9388F3181317}" srcOrd="0" destOrd="0" presId="urn:microsoft.com/office/officeart/2005/8/layout/hierarchy1"/>
    <dgm:cxn modelId="{B0BC47B5-2B24-4F98-A0A7-3AC5E7277EF2}" type="presOf" srcId="{62BECF9A-1FF4-42B0-92D8-01E5609805E7}" destId="{C305EE9E-BE87-4668-AF23-97E2FC357362}" srcOrd="0" destOrd="0" presId="urn:microsoft.com/office/officeart/2005/8/layout/hierarchy1"/>
    <dgm:cxn modelId="{4968C8BB-A685-4F8E-9F62-578883B2587D}" srcId="{CA353AAD-5917-4142-927F-3CB0391A9F06}" destId="{BAD1FD11-1B12-4BD2-87A7-F8715C0C53B2}" srcOrd="0" destOrd="0" parTransId="{A3D84929-57A5-4C11-9FDD-EB04EA35E7C5}" sibTransId="{49FE25B4-46AA-4E32-9E1C-F4F5806238CA}"/>
    <dgm:cxn modelId="{E46052BE-6253-487B-97F0-AC6025C1DAC2}" type="presOf" srcId="{68B085CF-1341-49BC-A5D7-6CEE267803FC}" destId="{D7FF3D49-175E-4597-BCAD-EE9F4D8834FC}" srcOrd="0" destOrd="0" presId="urn:microsoft.com/office/officeart/2005/8/layout/hierarchy1"/>
    <dgm:cxn modelId="{92D115C1-E286-42F1-9C0D-AA1523A2730C}" srcId="{62BECF9A-1FF4-42B0-92D8-01E5609805E7}" destId="{D9C593CC-4564-49FB-97D5-9232255AD757}" srcOrd="1" destOrd="0" parTransId="{AF69BA57-25DE-412A-9FDF-4ECA006F6E7B}" sibTransId="{CDC9BFCF-6535-4986-BC4E-84BA8519506B}"/>
    <dgm:cxn modelId="{038DCDC8-BCAD-4BB7-A746-B17C25C1ABF4}" type="presOf" srcId="{A3D84929-57A5-4C11-9FDD-EB04EA35E7C5}" destId="{A98CC031-35E4-4468-B208-14A8D371BA26}" srcOrd="0" destOrd="0" presId="urn:microsoft.com/office/officeart/2005/8/layout/hierarchy1"/>
    <dgm:cxn modelId="{F3AF0AC9-3338-443A-A8CB-F4F874AE7415}" type="presOf" srcId="{973E1335-19B7-40AD-8F1F-A32EEFA74298}" destId="{6AFB46B4-E39E-438A-BB2E-6BCFD8ED34B5}" srcOrd="0" destOrd="0" presId="urn:microsoft.com/office/officeart/2005/8/layout/hierarchy1"/>
    <dgm:cxn modelId="{71482DCA-2221-45B9-940E-B6012B06BE13}" srcId="{D9C593CC-4564-49FB-97D5-9232255AD757}" destId="{3F2070CC-B83D-4E17-A73A-586E49A423F8}" srcOrd="0" destOrd="0" parTransId="{D6844078-2D6B-444D-8C31-508CE143445A}" sibTransId="{A931E11B-0652-4AA2-8D7F-C367984304A7}"/>
    <dgm:cxn modelId="{912F88CA-83AC-4BFE-AAC4-F9942BD59117}" type="presOf" srcId="{32023715-2CBB-4BD9-A6BB-D1EE5FC806D2}" destId="{6D28F033-E62D-45AD-821E-97885C8773A1}" srcOrd="0" destOrd="0" presId="urn:microsoft.com/office/officeart/2005/8/layout/hierarchy1"/>
    <dgm:cxn modelId="{EB648CCD-15AF-4AE9-A320-522437B1AE15}" srcId="{BAD1FD11-1B12-4BD2-87A7-F8715C0C53B2}" destId="{85232F08-8840-472C-9D1A-09F22909C42C}" srcOrd="1" destOrd="0" parTransId="{3CC8F01F-C71D-478A-B98A-8B1433BEC1B6}" sibTransId="{8BD7C211-FF2C-461B-B695-E750853A02F1}"/>
    <dgm:cxn modelId="{921483CF-F3E6-42E8-AA17-5A92AD028255}" type="presOf" srcId="{AF69BA57-25DE-412A-9FDF-4ECA006F6E7B}" destId="{0BC4D8D9-86A9-4833-B028-C6FE18DF42EC}" srcOrd="0" destOrd="0" presId="urn:microsoft.com/office/officeart/2005/8/layout/hierarchy1"/>
    <dgm:cxn modelId="{78B8B5D9-127C-4FC5-995C-B1E715815E0D}" srcId="{68B085CF-1341-49BC-A5D7-6CEE267803FC}" destId="{CA353AAD-5917-4142-927F-3CB0391A9F06}" srcOrd="0" destOrd="0" parTransId="{0D17B4C2-8290-4E50-A65F-2B9527AE96F5}" sibTransId="{19A5C8AF-1CCD-4D9C-97BE-3FCEDEB75030}"/>
    <dgm:cxn modelId="{641ECFDC-097C-4D97-B9CC-04E28536CCA6}" srcId="{BAD1FD11-1B12-4BD2-87A7-F8715C0C53B2}" destId="{4BD4377D-D7B7-4316-BB6C-22ED1EFE475A}" srcOrd="0" destOrd="0" parTransId="{BD546D71-DCF8-4BC9-9DC1-B6C435471E70}" sibTransId="{E256CB0A-3D21-4EAB-B353-458EFB9C2ED8}"/>
    <dgm:cxn modelId="{2582A6E9-4BE2-4458-8D74-87DC0145B6AD}" type="presOf" srcId="{1CC0E05F-7829-48C3-9881-240548C8EC1C}" destId="{CE0F25C5-75AE-460C-AA98-52D970ABF180}" srcOrd="0" destOrd="0" presId="urn:microsoft.com/office/officeart/2005/8/layout/hierarchy1"/>
    <dgm:cxn modelId="{C77FCFF2-685C-4DB6-96B7-4364561BD754}" srcId="{BAD1FD11-1B12-4BD2-87A7-F8715C0C53B2}" destId="{1650DCE9-8B6C-4748-936A-2D2AC4E9A78A}" srcOrd="2" destOrd="0" parTransId="{973E1335-19B7-40AD-8F1F-A32EEFA74298}" sibTransId="{4337F7DF-1364-4517-AD4E-2333EA4C9605}"/>
    <dgm:cxn modelId="{341614FE-79DA-4037-B37B-BDA8B40143FA}" type="presParOf" srcId="{6D28F033-E62D-45AD-821E-97885C8773A1}" destId="{E4798D43-DE5D-49A6-B689-8A375110C944}" srcOrd="0" destOrd="0" presId="urn:microsoft.com/office/officeart/2005/8/layout/hierarchy1"/>
    <dgm:cxn modelId="{C7D21A93-D638-45DC-9418-14A22B9AA305}" type="presParOf" srcId="{E4798D43-DE5D-49A6-B689-8A375110C944}" destId="{CA5A1B43-CDB0-4D81-A9F0-703E580E7DC7}" srcOrd="0" destOrd="0" presId="urn:microsoft.com/office/officeart/2005/8/layout/hierarchy1"/>
    <dgm:cxn modelId="{41F1DDDE-4AAA-4777-8769-97BC14932CDB}" type="presParOf" srcId="{CA5A1B43-CDB0-4D81-A9F0-703E580E7DC7}" destId="{1E95C588-4E1B-4A10-8435-372EE6039E89}" srcOrd="0" destOrd="0" presId="urn:microsoft.com/office/officeart/2005/8/layout/hierarchy1"/>
    <dgm:cxn modelId="{AC50406F-C481-410A-8D3C-752E1E8763CC}" type="presParOf" srcId="{CA5A1B43-CDB0-4D81-A9F0-703E580E7DC7}" destId="{C305EE9E-BE87-4668-AF23-97E2FC357362}" srcOrd="1" destOrd="0" presId="urn:microsoft.com/office/officeart/2005/8/layout/hierarchy1"/>
    <dgm:cxn modelId="{282BCE83-9D90-4A9C-9C90-A71FF830A14B}" type="presParOf" srcId="{E4798D43-DE5D-49A6-B689-8A375110C944}" destId="{F042B0D2-0A06-47BB-BC8F-A34BBC9E672F}" srcOrd="1" destOrd="0" presId="urn:microsoft.com/office/officeart/2005/8/layout/hierarchy1"/>
    <dgm:cxn modelId="{2C9F69BD-E16D-47A4-9C51-6A2D0B729582}" type="presParOf" srcId="{F042B0D2-0A06-47BB-BC8F-A34BBC9E672F}" destId="{EA24B629-1B1A-4C04-B4D8-3E787DA0FE80}" srcOrd="0" destOrd="0" presId="urn:microsoft.com/office/officeart/2005/8/layout/hierarchy1"/>
    <dgm:cxn modelId="{0495E66A-4506-405A-89F1-8D75ABFBF477}" type="presParOf" srcId="{F042B0D2-0A06-47BB-BC8F-A34BBC9E672F}" destId="{00A6EFEC-ED24-4401-96CD-E10A46C25964}" srcOrd="1" destOrd="0" presId="urn:microsoft.com/office/officeart/2005/8/layout/hierarchy1"/>
    <dgm:cxn modelId="{7CDB981F-5F22-4C6E-ABB7-BC51948D8625}" type="presParOf" srcId="{00A6EFEC-ED24-4401-96CD-E10A46C25964}" destId="{0906B212-1D30-4260-B97F-18A9947B4BB8}" srcOrd="0" destOrd="0" presId="urn:microsoft.com/office/officeart/2005/8/layout/hierarchy1"/>
    <dgm:cxn modelId="{E8C1AF6F-B9B6-4107-89CF-A985780D3671}" type="presParOf" srcId="{0906B212-1D30-4260-B97F-18A9947B4BB8}" destId="{F89DFEEB-465B-4322-A9B5-CC8377FC4362}" srcOrd="0" destOrd="0" presId="urn:microsoft.com/office/officeart/2005/8/layout/hierarchy1"/>
    <dgm:cxn modelId="{B35FCDF8-061D-4DA3-82DE-FFD2D78BA32E}" type="presParOf" srcId="{0906B212-1D30-4260-B97F-18A9947B4BB8}" destId="{D7FF3D49-175E-4597-BCAD-EE9F4D8834FC}" srcOrd="1" destOrd="0" presId="urn:microsoft.com/office/officeart/2005/8/layout/hierarchy1"/>
    <dgm:cxn modelId="{F14C9A6F-B262-4B46-BA31-F1975FEF684D}" type="presParOf" srcId="{00A6EFEC-ED24-4401-96CD-E10A46C25964}" destId="{5D131DAF-18DB-48B1-860B-4AC53628E20E}" srcOrd="1" destOrd="0" presId="urn:microsoft.com/office/officeart/2005/8/layout/hierarchy1"/>
    <dgm:cxn modelId="{666F5E51-BBC2-4F76-8EDD-46B28BB28169}" type="presParOf" srcId="{5D131DAF-18DB-48B1-860B-4AC53628E20E}" destId="{86281870-11CE-490D-9219-BDB064F4D7B5}" srcOrd="0" destOrd="0" presId="urn:microsoft.com/office/officeart/2005/8/layout/hierarchy1"/>
    <dgm:cxn modelId="{D6FD206B-F8A6-419E-BFFA-FD4FDB531763}" type="presParOf" srcId="{5D131DAF-18DB-48B1-860B-4AC53628E20E}" destId="{1EB4030C-D4D3-4378-9D4F-54DE359281AC}" srcOrd="1" destOrd="0" presId="urn:microsoft.com/office/officeart/2005/8/layout/hierarchy1"/>
    <dgm:cxn modelId="{F1951CB6-7B4B-44F9-B3F8-87C6903FD3DF}" type="presParOf" srcId="{1EB4030C-D4D3-4378-9D4F-54DE359281AC}" destId="{C9E915BA-EF59-493A-BA25-388667D2A068}" srcOrd="0" destOrd="0" presId="urn:microsoft.com/office/officeart/2005/8/layout/hierarchy1"/>
    <dgm:cxn modelId="{29A736EE-B491-451A-85DC-AC7339E16ED7}" type="presParOf" srcId="{C9E915BA-EF59-493A-BA25-388667D2A068}" destId="{A2DBB1E3-9D6F-4813-AB1F-EB823840D2E4}" srcOrd="0" destOrd="0" presId="urn:microsoft.com/office/officeart/2005/8/layout/hierarchy1"/>
    <dgm:cxn modelId="{244F8536-1DA0-4EB2-82D3-7456B8167317}" type="presParOf" srcId="{C9E915BA-EF59-493A-BA25-388667D2A068}" destId="{FA10B225-824F-4817-AAD9-2544CB8F1715}" srcOrd="1" destOrd="0" presId="urn:microsoft.com/office/officeart/2005/8/layout/hierarchy1"/>
    <dgm:cxn modelId="{81477935-D2C3-4769-B445-EB2C29250542}" type="presParOf" srcId="{1EB4030C-D4D3-4378-9D4F-54DE359281AC}" destId="{07D26C69-6766-4459-9A2F-6D38D75C29CE}" srcOrd="1" destOrd="0" presId="urn:microsoft.com/office/officeart/2005/8/layout/hierarchy1"/>
    <dgm:cxn modelId="{263D3210-BEF3-44B3-80D4-5E2EAF126D77}" type="presParOf" srcId="{07D26C69-6766-4459-9A2F-6D38D75C29CE}" destId="{A98CC031-35E4-4468-B208-14A8D371BA26}" srcOrd="0" destOrd="0" presId="urn:microsoft.com/office/officeart/2005/8/layout/hierarchy1"/>
    <dgm:cxn modelId="{1597F280-197C-4D75-AC14-64917ACC0264}" type="presParOf" srcId="{07D26C69-6766-4459-9A2F-6D38D75C29CE}" destId="{38CAB0F0-691E-43F2-8D66-1D544F611442}" srcOrd="1" destOrd="0" presId="urn:microsoft.com/office/officeart/2005/8/layout/hierarchy1"/>
    <dgm:cxn modelId="{06109D35-0A07-4AC4-9E14-57D131B3A42E}" type="presParOf" srcId="{38CAB0F0-691E-43F2-8D66-1D544F611442}" destId="{F4E7A879-5303-4785-91AA-B80A5631F9D9}" srcOrd="0" destOrd="0" presId="urn:microsoft.com/office/officeart/2005/8/layout/hierarchy1"/>
    <dgm:cxn modelId="{35AA1D03-4A2A-4B1C-9671-313072518764}" type="presParOf" srcId="{F4E7A879-5303-4785-91AA-B80A5631F9D9}" destId="{477F34CE-5104-4C38-B964-C1F95093281E}" srcOrd="0" destOrd="0" presId="urn:microsoft.com/office/officeart/2005/8/layout/hierarchy1"/>
    <dgm:cxn modelId="{B0A78D6F-157B-4612-9700-502C44F72F7B}" type="presParOf" srcId="{F4E7A879-5303-4785-91AA-B80A5631F9D9}" destId="{692973F8-5092-4602-81AB-9388F3181317}" srcOrd="1" destOrd="0" presId="urn:microsoft.com/office/officeart/2005/8/layout/hierarchy1"/>
    <dgm:cxn modelId="{7A59E102-36D0-4A44-8A5B-BB5A3CFB11DE}" type="presParOf" srcId="{38CAB0F0-691E-43F2-8D66-1D544F611442}" destId="{B742A4DD-DB60-4AD6-A100-346D4DCD3A32}" srcOrd="1" destOrd="0" presId="urn:microsoft.com/office/officeart/2005/8/layout/hierarchy1"/>
    <dgm:cxn modelId="{BEC6C4DB-BB28-4BCB-BAAB-1A0CCF284166}" type="presParOf" srcId="{B742A4DD-DB60-4AD6-A100-346D4DCD3A32}" destId="{7B77C9E3-98E9-4774-9D0D-CF12132D018C}" srcOrd="0" destOrd="0" presId="urn:microsoft.com/office/officeart/2005/8/layout/hierarchy1"/>
    <dgm:cxn modelId="{9C707C06-009D-421F-9033-83C5391BD16A}" type="presParOf" srcId="{B742A4DD-DB60-4AD6-A100-346D4DCD3A32}" destId="{94832D9F-275B-416A-B990-A7105795C46D}" srcOrd="1" destOrd="0" presId="urn:microsoft.com/office/officeart/2005/8/layout/hierarchy1"/>
    <dgm:cxn modelId="{13D4F105-5331-48F8-8F96-5CB1455D4767}" type="presParOf" srcId="{94832D9F-275B-416A-B990-A7105795C46D}" destId="{D7D7469A-C883-42C3-9315-849C3BB66D69}" srcOrd="0" destOrd="0" presId="urn:microsoft.com/office/officeart/2005/8/layout/hierarchy1"/>
    <dgm:cxn modelId="{FD2C8E10-5BA8-4E28-BE3E-12C7F75B54F6}" type="presParOf" srcId="{D7D7469A-C883-42C3-9315-849C3BB66D69}" destId="{A997612A-3D2C-4365-9066-E43757B4D70A}" srcOrd="0" destOrd="0" presId="urn:microsoft.com/office/officeart/2005/8/layout/hierarchy1"/>
    <dgm:cxn modelId="{0F809650-FBB5-4967-9FCF-04852D1D4CD5}" type="presParOf" srcId="{D7D7469A-C883-42C3-9315-849C3BB66D69}" destId="{E9407FDC-798A-4CCB-B607-9B77F92465F6}" srcOrd="1" destOrd="0" presId="urn:microsoft.com/office/officeart/2005/8/layout/hierarchy1"/>
    <dgm:cxn modelId="{4228ABFC-A510-4752-B18E-53DFC9CACCB1}" type="presParOf" srcId="{94832D9F-275B-416A-B990-A7105795C46D}" destId="{1212FC72-05F5-40F0-B630-7C3D1191878F}" srcOrd="1" destOrd="0" presId="urn:microsoft.com/office/officeart/2005/8/layout/hierarchy1"/>
    <dgm:cxn modelId="{65FE5377-490C-4415-A2FA-B55521AE150D}" type="presParOf" srcId="{B742A4DD-DB60-4AD6-A100-346D4DCD3A32}" destId="{E370B5F9-28E2-4FFE-B750-AFD34DE954BF}" srcOrd="2" destOrd="0" presId="urn:microsoft.com/office/officeart/2005/8/layout/hierarchy1"/>
    <dgm:cxn modelId="{21E2A2C1-E7F3-4BCB-9E1F-F00AA0BE0483}" type="presParOf" srcId="{B742A4DD-DB60-4AD6-A100-346D4DCD3A32}" destId="{7626E1A1-BAE1-4041-9EE3-1D5263EADC2C}" srcOrd="3" destOrd="0" presId="urn:microsoft.com/office/officeart/2005/8/layout/hierarchy1"/>
    <dgm:cxn modelId="{38DF945D-3969-48CE-AD3D-1AB283E567E9}" type="presParOf" srcId="{7626E1A1-BAE1-4041-9EE3-1D5263EADC2C}" destId="{F2AC985E-BC1B-4E36-9434-408203B1AE89}" srcOrd="0" destOrd="0" presId="urn:microsoft.com/office/officeart/2005/8/layout/hierarchy1"/>
    <dgm:cxn modelId="{DC14F780-EAC3-4C97-A3EC-5C546548F760}" type="presParOf" srcId="{F2AC985E-BC1B-4E36-9434-408203B1AE89}" destId="{80D16AD0-BE3E-4C52-AA33-475B1FA0C955}" srcOrd="0" destOrd="0" presId="urn:microsoft.com/office/officeart/2005/8/layout/hierarchy1"/>
    <dgm:cxn modelId="{48F0B4CF-2D7E-4A56-ACE7-8225E98A6BED}" type="presParOf" srcId="{F2AC985E-BC1B-4E36-9434-408203B1AE89}" destId="{DE364C01-036A-4606-825F-0FC1A0AC6F7D}" srcOrd="1" destOrd="0" presId="urn:microsoft.com/office/officeart/2005/8/layout/hierarchy1"/>
    <dgm:cxn modelId="{0C53477A-E0CA-4E4D-B1D6-2BD66A6C18E8}" type="presParOf" srcId="{7626E1A1-BAE1-4041-9EE3-1D5263EADC2C}" destId="{1308FB8A-F42F-4744-AADF-9E8B8245D6BA}" srcOrd="1" destOrd="0" presId="urn:microsoft.com/office/officeart/2005/8/layout/hierarchy1"/>
    <dgm:cxn modelId="{458D726F-72D7-4574-856B-58BDAD643CDF}" type="presParOf" srcId="{B742A4DD-DB60-4AD6-A100-346D4DCD3A32}" destId="{6AFB46B4-E39E-438A-BB2E-6BCFD8ED34B5}" srcOrd="4" destOrd="0" presId="urn:microsoft.com/office/officeart/2005/8/layout/hierarchy1"/>
    <dgm:cxn modelId="{DA16227A-7C1B-45C0-A1AC-654A021A00E3}" type="presParOf" srcId="{B742A4DD-DB60-4AD6-A100-346D4DCD3A32}" destId="{D46E2035-53B4-4451-A7E2-05B3DFECE1C8}" srcOrd="5" destOrd="0" presId="urn:microsoft.com/office/officeart/2005/8/layout/hierarchy1"/>
    <dgm:cxn modelId="{210DF861-B089-45A2-B2D6-98A04B4791CC}" type="presParOf" srcId="{D46E2035-53B4-4451-A7E2-05B3DFECE1C8}" destId="{E95D2B03-3037-4323-8DF1-B8422A36572D}" srcOrd="0" destOrd="0" presId="urn:microsoft.com/office/officeart/2005/8/layout/hierarchy1"/>
    <dgm:cxn modelId="{960CB206-8FDD-4CED-9C32-018C6C3BBD32}" type="presParOf" srcId="{E95D2B03-3037-4323-8DF1-B8422A36572D}" destId="{A6AF679B-18D2-4C68-8F8C-13ADB7C6E5DA}" srcOrd="0" destOrd="0" presId="urn:microsoft.com/office/officeart/2005/8/layout/hierarchy1"/>
    <dgm:cxn modelId="{A5F56C58-4A77-482A-B312-7E12C756E36E}" type="presParOf" srcId="{E95D2B03-3037-4323-8DF1-B8422A36572D}" destId="{E3DA7C7F-7829-4643-8B51-86F37A509180}" srcOrd="1" destOrd="0" presId="urn:microsoft.com/office/officeart/2005/8/layout/hierarchy1"/>
    <dgm:cxn modelId="{406A2BEB-D2BF-454D-B856-451001C9E4E9}" type="presParOf" srcId="{D46E2035-53B4-4451-A7E2-05B3DFECE1C8}" destId="{1484E2D6-A8A8-4191-BE48-7C1E35F450A5}" srcOrd="1" destOrd="0" presId="urn:microsoft.com/office/officeart/2005/8/layout/hierarchy1"/>
    <dgm:cxn modelId="{1D6D34DC-5295-4D1C-88B1-24ABA28B4A8B}" type="presParOf" srcId="{B742A4DD-DB60-4AD6-A100-346D4DCD3A32}" destId="{CD84C141-F8A7-4A51-98A8-1CEB7C1C5792}" srcOrd="6" destOrd="0" presId="urn:microsoft.com/office/officeart/2005/8/layout/hierarchy1"/>
    <dgm:cxn modelId="{B29F7B29-6A7B-4869-B628-1B0452FCC738}" type="presParOf" srcId="{B742A4DD-DB60-4AD6-A100-346D4DCD3A32}" destId="{5A163EB3-C8AA-4D9D-810A-2BC5DB888FAA}" srcOrd="7" destOrd="0" presId="urn:microsoft.com/office/officeart/2005/8/layout/hierarchy1"/>
    <dgm:cxn modelId="{AAFFF6D8-6AA6-4D37-9C55-4F9CF2C2CACE}" type="presParOf" srcId="{5A163EB3-C8AA-4D9D-810A-2BC5DB888FAA}" destId="{2DE9D260-FA9A-49BA-AF15-ACFAC08DF1E7}" srcOrd="0" destOrd="0" presId="urn:microsoft.com/office/officeart/2005/8/layout/hierarchy1"/>
    <dgm:cxn modelId="{82324FFA-A5E4-4419-8814-BA956EDE5668}" type="presParOf" srcId="{2DE9D260-FA9A-49BA-AF15-ACFAC08DF1E7}" destId="{9EB1DB5D-36D3-4D92-ACB3-3F50B13827B1}" srcOrd="0" destOrd="0" presId="urn:microsoft.com/office/officeart/2005/8/layout/hierarchy1"/>
    <dgm:cxn modelId="{BAC09861-C2A0-4904-8015-0F7126AE2E4B}" type="presParOf" srcId="{2DE9D260-FA9A-49BA-AF15-ACFAC08DF1E7}" destId="{D2A73A54-A09B-42A0-9D61-1B9EF4BCF6DA}" srcOrd="1" destOrd="0" presId="urn:microsoft.com/office/officeart/2005/8/layout/hierarchy1"/>
    <dgm:cxn modelId="{68F32185-B764-4025-BF67-B3B4B5DDB15E}" type="presParOf" srcId="{5A163EB3-C8AA-4D9D-810A-2BC5DB888FAA}" destId="{A7735AEA-A102-4DDC-827E-F4EFD0148739}" srcOrd="1" destOrd="0" presId="urn:microsoft.com/office/officeart/2005/8/layout/hierarchy1"/>
    <dgm:cxn modelId="{628BC392-FC68-43EF-8ABA-6098B67551AC}" type="presParOf" srcId="{07D26C69-6766-4459-9A2F-6D38D75C29CE}" destId="{D3C1B500-98D4-4827-B614-3286FAD8F6D1}" srcOrd="2" destOrd="0" presId="urn:microsoft.com/office/officeart/2005/8/layout/hierarchy1"/>
    <dgm:cxn modelId="{C77BD622-572C-451D-AE98-A13E6C6598AA}" type="presParOf" srcId="{07D26C69-6766-4459-9A2F-6D38D75C29CE}" destId="{BBCD5954-71A5-49FE-B2C6-F6DDB22FCB79}" srcOrd="3" destOrd="0" presId="urn:microsoft.com/office/officeart/2005/8/layout/hierarchy1"/>
    <dgm:cxn modelId="{01C50DF9-C039-46EA-A5E4-5E4F58F525D9}" type="presParOf" srcId="{BBCD5954-71A5-49FE-B2C6-F6DDB22FCB79}" destId="{872D6ACE-8061-488F-B1FF-901403F1BB5E}" srcOrd="0" destOrd="0" presId="urn:microsoft.com/office/officeart/2005/8/layout/hierarchy1"/>
    <dgm:cxn modelId="{36FB610F-68EE-4CCE-8D69-03073DECBFAF}" type="presParOf" srcId="{872D6ACE-8061-488F-B1FF-901403F1BB5E}" destId="{B5112992-0E82-4300-BE9F-FABABB6C568F}" srcOrd="0" destOrd="0" presId="urn:microsoft.com/office/officeart/2005/8/layout/hierarchy1"/>
    <dgm:cxn modelId="{9D088073-867B-40B7-AF52-1C6421B322BD}" type="presParOf" srcId="{872D6ACE-8061-488F-B1FF-901403F1BB5E}" destId="{8A4CF7FE-00DC-45DD-931C-995A71021A2D}" srcOrd="1" destOrd="0" presId="urn:microsoft.com/office/officeart/2005/8/layout/hierarchy1"/>
    <dgm:cxn modelId="{EC16E182-7646-43EF-B2F2-93788C06CDD5}" type="presParOf" srcId="{BBCD5954-71A5-49FE-B2C6-F6DDB22FCB79}" destId="{D1299082-56EA-4C10-9683-9DA06D9145F9}" srcOrd="1" destOrd="0" presId="urn:microsoft.com/office/officeart/2005/8/layout/hierarchy1"/>
    <dgm:cxn modelId="{CFDDDDC7-B469-4CA0-BBB0-E8386FAE3C3B}" type="presParOf" srcId="{D1299082-56EA-4C10-9683-9DA06D9145F9}" destId="{CE0F25C5-75AE-460C-AA98-52D970ABF180}" srcOrd="0" destOrd="0" presId="urn:microsoft.com/office/officeart/2005/8/layout/hierarchy1"/>
    <dgm:cxn modelId="{87EBCF8E-52D8-4A15-BF4E-640F508FA491}" type="presParOf" srcId="{D1299082-56EA-4C10-9683-9DA06D9145F9}" destId="{4F614A80-42D3-4914-B5F9-B2D436C545FD}" srcOrd="1" destOrd="0" presId="urn:microsoft.com/office/officeart/2005/8/layout/hierarchy1"/>
    <dgm:cxn modelId="{BFA2E46A-913F-4DFC-9412-69DF0C4A6F42}" type="presParOf" srcId="{4F614A80-42D3-4914-B5F9-B2D436C545FD}" destId="{3A3191C2-0CD6-4F25-BA31-DFEC616E7F8B}" srcOrd="0" destOrd="0" presId="urn:microsoft.com/office/officeart/2005/8/layout/hierarchy1"/>
    <dgm:cxn modelId="{65EE1D33-2F67-43DB-83B8-691F3F501B77}" type="presParOf" srcId="{3A3191C2-0CD6-4F25-BA31-DFEC616E7F8B}" destId="{D3C6A3A9-6091-4917-A312-AD22C6A87BEE}" srcOrd="0" destOrd="0" presId="urn:microsoft.com/office/officeart/2005/8/layout/hierarchy1"/>
    <dgm:cxn modelId="{7B3B7C44-4CC3-42DA-A280-EBF80F01B21F}" type="presParOf" srcId="{3A3191C2-0CD6-4F25-BA31-DFEC616E7F8B}" destId="{FFEEE129-D99F-48DA-9E0F-21501CE068CA}" srcOrd="1" destOrd="0" presId="urn:microsoft.com/office/officeart/2005/8/layout/hierarchy1"/>
    <dgm:cxn modelId="{D129C30B-1AD1-404D-98EE-21255EA19730}" type="presParOf" srcId="{4F614A80-42D3-4914-B5F9-B2D436C545FD}" destId="{291B4CBA-43A3-4BF9-B1B8-13C3205346CD}" srcOrd="1" destOrd="0" presId="urn:microsoft.com/office/officeart/2005/8/layout/hierarchy1"/>
    <dgm:cxn modelId="{A09533E9-04D2-4D5C-9366-7CB416CED158}" type="presParOf" srcId="{D1299082-56EA-4C10-9683-9DA06D9145F9}" destId="{ACD5B7FE-AADA-455C-9744-0C9C802587B1}" srcOrd="2" destOrd="0" presId="urn:microsoft.com/office/officeart/2005/8/layout/hierarchy1"/>
    <dgm:cxn modelId="{2F544E2E-FC25-416A-80E9-13B3E2950BEC}" type="presParOf" srcId="{D1299082-56EA-4C10-9683-9DA06D9145F9}" destId="{218C972C-F452-4D24-BE93-3F9B4C07C7FB}" srcOrd="3" destOrd="0" presId="urn:microsoft.com/office/officeart/2005/8/layout/hierarchy1"/>
    <dgm:cxn modelId="{EEAC149B-E182-415F-90C2-15988BC0A5CF}" type="presParOf" srcId="{218C972C-F452-4D24-BE93-3F9B4C07C7FB}" destId="{181EE9ED-904D-4862-80AB-C1DB51656898}" srcOrd="0" destOrd="0" presId="urn:microsoft.com/office/officeart/2005/8/layout/hierarchy1"/>
    <dgm:cxn modelId="{C97E3862-F26F-4F66-9892-9AA8B913FDD4}" type="presParOf" srcId="{181EE9ED-904D-4862-80AB-C1DB51656898}" destId="{D07F5A98-1DC0-4945-A4E5-4922DFF68130}" srcOrd="0" destOrd="0" presId="urn:microsoft.com/office/officeart/2005/8/layout/hierarchy1"/>
    <dgm:cxn modelId="{D05D5481-51EF-4BCD-92D9-61375010073F}" type="presParOf" srcId="{181EE9ED-904D-4862-80AB-C1DB51656898}" destId="{8D535885-BEC8-426F-B9FE-D6E30AE27391}" srcOrd="1" destOrd="0" presId="urn:microsoft.com/office/officeart/2005/8/layout/hierarchy1"/>
    <dgm:cxn modelId="{A7A6BD3E-34A3-4404-8FB5-01809AD64666}" type="presParOf" srcId="{218C972C-F452-4D24-BE93-3F9B4C07C7FB}" destId="{35DCE105-C700-4688-B367-920DC1F6A89F}" srcOrd="1" destOrd="0" presId="urn:microsoft.com/office/officeart/2005/8/layout/hierarchy1"/>
    <dgm:cxn modelId="{1710DD42-DA43-4E58-8A80-78179405D71B}" type="presParOf" srcId="{F042B0D2-0A06-47BB-BC8F-A34BBC9E672F}" destId="{0BC4D8D9-86A9-4833-B028-C6FE18DF42EC}" srcOrd="2" destOrd="0" presId="urn:microsoft.com/office/officeart/2005/8/layout/hierarchy1"/>
    <dgm:cxn modelId="{BF84D870-D586-41D7-B9B8-37FBFB27CFB8}" type="presParOf" srcId="{F042B0D2-0A06-47BB-BC8F-A34BBC9E672F}" destId="{A78AAAF3-98F7-4D57-901F-3611EDEEA894}" srcOrd="3" destOrd="0" presId="urn:microsoft.com/office/officeart/2005/8/layout/hierarchy1"/>
    <dgm:cxn modelId="{A0E9DCDC-9A92-46E5-B758-7CE3F36C1D1F}" type="presParOf" srcId="{A78AAAF3-98F7-4D57-901F-3611EDEEA894}" destId="{E911101C-1FF6-4EAF-B5D7-D24A4F0DFC41}" srcOrd="0" destOrd="0" presId="urn:microsoft.com/office/officeart/2005/8/layout/hierarchy1"/>
    <dgm:cxn modelId="{CA707636-F779-4EE4-B403-CE4852794903}" type="presParOf" srcId="{E911101C-1FF6-4EAF-B5D7-D24A4F0DFC41}" destId="{07317EA2-B61E-448E-B6BB-831CFAEB1349}" srcOrd="0" destOrd="0" presId="urn:microsoft.com/office/officeart/2005/8/layout/hierarchy1"/>
    <dgm:cxn modelId="{43F2BA56-287E-442C-9B6B-B7059402E16D}" type="presParOf" srcId="{E911101C-1FF6-4EAF-B5D7-D24A4F0DFC41}" destId="{2111E8FC-2941-47ED-AE77-386C70523E4F}" srcOrd="1" destOrd="0" presId="urn:microsoft.com/office/officeart/2005/8/layout/hierarchy1"/>
    <dgm:cxn modelId="{26C103D9-9EA7-4222-BA22-D2C596792887}" type="presParOf" srcId="{A78AAAF3-98F7-4D57-901F-3611EDEEA894}" destId="{0B73E34F-3DD5-4D9F-8FD3-0A6AC1E68CC8}" srcOrd="1" destOrd="0" presId="urn:microsoft.com/office/officeart/2005/8/layout/hierarchy1"/>
    <dgm:cxn modelId="{78404BF1-C10B-4E59-A986-E163FC11595D}" type="presParOf" srcId="{0B73E34F-3DD5-4D9F-8FD3-0A6AC1E68CC8}" destId="{4FD1D763-7A47-4FD3-B14D-F9881F36BE72}" srcOrd="0" destOrd="0" presId="urn:microsoft.com/office/officeart/2005/8/layout/hierarchy1"/>
    <dgm:cxn modelId="{C2EED50A-B829-48D5-86E1-78FF4FA9DCFD}" type="presParOf" srcId="{0B73E34F-3DD5-4D9F-8FD3-0A6AC1E68CC8}" destId="{4DE2F522-3AE2-42B6-B724-AE861ADCB6A6}" srcOrd="1" destOrd="0" presId="urn:microsoft.com/office/officeart/2005/8/layout/hierarchy1"/>
    <dgm:cxn modelId="{129073B3-26CE-4234-8F5B-B4629F486837}" type="presParOf" srcId="{4DE2F522-3AE2-42B6-B724-AE861ADCB6A6}" destId="{699FB47B-DFFE-47E4-824E-17D9CB6FCA67}" srcOrd="0" destOrd="0" presId="urn:microsoft.com/office/officeart/2005/8/layout/hierarchy1"/>
    <dgm:cxn modelId="{9AD25317-3850-4AC4-90BE-9B99EBE58E74}" type="presParOf" srcId="{699FB47B-DFFE-47E4-824E-17D9CB6FCA67}" destId="{ABE89B12-F786-444E-857A-8B5F2EFB0BC5}" srcOrd="0" destOrd="0" presId="urn:microsoft.com/office/officeart/2005/8/layout/hierarchy1"/>
    <dgm:cxn modelId="{9A2F2FBC-21F9-42C7-8B97-51595A6931F8}" type="presParOf" srcId="{699FB47B-DFFE-47E4-824E-17D9CB6FCA67}" destId="{F80F26F5-A2F6-4F83-B7AD-58D33D937A49}" srcOrd="1" destOrd="0" presId="urn:microsoft.com/office/officeart/2005/8/layout/hierarchy1"/>
    <dgm:cxn modelId="{4A4C1F79-FF05-440A-AFB5-9B3A4E638127}" type="presParOf" srcId="{4DE2F522-3AE2-42B6-B724-AE861ADCB6A6}" destId="{BDD23DAD-707A-4240-9A3C-3FB4E779EC5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D1D763-7A47-4FD3-B14D-F9881F36BE72}">
      <dsp:nvSpPr>
        <dsp:cNvPr id="0" name=""/>
        <dsp:cNvSpPr/>
      </dsp:nvSpPr>
      <dsp:spPr>
        <a:xfrm>
          <a:off x="6211849" y="1708254"/>
          <a:ext cx="91440" cy="2667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C4D8D9-86A9-4833-B028-C6FE18DF42EC}">
      <dsp:nvSpPr>
        <dsp:cNvPr id="0" name=""/>
        <dsp:cNvSpPr/>
      </dsp:nvSpPr>
      <dsp:spPr>
        <a:xfrm>
          <a:off x="5543735" y="859081"/>
          <a:ext cx="713833" cy="266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783"/>
              </a:lnTo>
              <a:lnTo>
                <a:pt x="713833" y="181783"/>
              </a:lnTo>
              <a:lnTo>
                <a:pt x="713833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D5B7FE-AADA-455C-9744-0C9C802587B1}">
      <dsp:nvSpPr>
        <dsp:cNvPr id="0" name=""/>
        <dsp:cNvSpPr/>
      </dsp:nvSpPr>
      <dsp:spPr>
        <a:xfrm>
          <a:off x="6968448" y="3406601"/>
          <a:ext cx="667102" cy="266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783"/>
              </a:lnTo>
              <a:lnTo>
                <a:pt x="667102" y="181783"/>
              </a:lnTo>
              <a:lnTo>
                <a:pt x="667102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E0F25C5-75AE-460C-AA98-52D970ABF180}">
      <dsp:nvSpPr>
        <dsp:cNvPr id="0" name=""/>
        <dsp:cNvSpPr/>
      </dsp:nvSpPr>
      <dsp:spPr>
        <a:xfrm>
          <a:off x="6198619" y="3406601"/>
          <a:ext cx="769828" cy="266752"/>
        </a:xfrm>
        <a:custGeom>
          <a:avLst/>
          <a:gdLst/>
          <a:ahLst/>
          <a:cxnLst/>
          <a:rect l="0" t="0" r="0" b="0"/>
          <a:pathLst>
            <a:path>
              <a:moveTo>
                <a:pt x="769828" y="0"/>
              </a:moveTo>
              <a:lnTo>
                <a:pt x="769828" y="181783"/>
              </a:lnTo>
              <a:lnTo>
                <a:pt x="0" y="181783"/>
              </a:lnTo>
              <a:lnTo>
                <a:pt x="0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C1B500-98D4-4827-B614-3286FAD8F6D1}">
      <dsp:nvSpPr>
        <dsp:cNvPr id="0" name=""/>
        <dsp:cNvSpPr/>
      </dsp:nvSpPr>
      <dsp:spPr>
        <a:xfrm>
          <a:off x="4829902" y="2557427"/>
          <a:ext cx="2138546" cy="266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783"/>
              </a:lnTo>
              <a:lnTo>
                <a:pt x="2138546" y="181783"/>
              </a:lnTo>
              <a:lnTo>
                <a:pt x="2138546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84C141-F8A7-4A51-98A8-1CEB7C1C5792}">
      <dsp:nvSpPr>
        <dsp:cNvPr id="0" name=""/>
        <dsp:cNvSpPr/>
      </dsp:nvSpPr>
      <dsp:spPr>
        <a:xfrm>
          <a:off x="2715812" y="3406601"/>
          <a:ext cx="2078485" cy="266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783"/>
              </a:lnTo>
              <a:lnTo>
                <a:pt x="2078485" y="181783"/>
              </a:lnTo>
              <a:lnTo>
                <a:pt x="2078485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AFB46B4-E39E-438A-BB2E-6BCFD8ED34B5}">
      <dsp:nvSpPr>
        <dsp:cNvPr id="0" name=""/>
        <dsp:cNvSpPr/>
      </dsp:nvSpPr>
      <dsp:spPr>
        <a:xfrm>
          <a:off x="2715812" y="3406601"/>
          <a:ext cx="632460" cy="26675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783"/>
              </a:lnTo>
              <a:lnTo>
                <a:pt x="632460" y="181783"/>
              </a:lnTo>
              <a:lnTo>
                <a:pt x="632460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70B5F9-28E2-4FFE-B750-AFD34DE954BF}">
      <dsp:nvSpPr>
        <dsp:cNvPr id="0" name=""/>
        <dsp:cNvSpPr/>
      </dsp:nvSpPr>
      <dsp:spPr>
        <a:xfrm>
          <a:off x="1942195" y="3406601"/>
          <a:ext cx="773617" cy="266752"/>
        </a:xfrm>
        <a:custGeom>
          <a:avLst/>
          <a:gdLst/>
          <a:ahLst/>
          <a:cxnLst/>
          <a:rect l="0" t="0" r="0" b="0"/>
          <a:pathLst>
            <a:path>
              <a:moveTo>
                <a:pt x="773617" y="0"/>
              </a:moveTo>
              <a:lnTo>
                <a:pt x="773617" y="181783"/>
              </a:lnTo>
              <a:lnTo>
                <a:pt x="0" y="181783"/>
              </a:lnTo>
              <a:lnTo>
                <a:pt x="0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B77C9E3-98E9-4774-9D0D-CF12132D018C}">
      <dsp:nvSpPr>
        <dsp:cNvPr id="0" name=""/>
        <dsp:cNvSpPr/>
      </dsp:nvSpPr>
      <dsp:spPr>
        <a:xfrm>
          <a:off x="572517" y="3406601"/>
          <a:ext cx="2143295" cy="266752"/>
        </a:xfrm>
        <a:custGeom>
          <a:avLst/>
          <a:gdLst/>
          <a:ahLst/>
          <a:cxnLst/>
          <a:rect l="0" t="0" r="0" b="0"/>
          <a:pathLst>
            <a:path>
              <a:moveTo>
                <a:pt x="2143295" y="0"/>
              </a:moveTo>
              <a:lnTo>
                <a:pt x="2143295" y="181783"/>
              </a:lnTo>
              <a:lnTo>
                <a:pt x="0" y="181783"/>
              </a:lnTo>
              <a:lnTo>
                <a:pt x="0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8CC031-35E4-4468-B208-14A8D371BA26}">
      <dsp:nvSpPr>
        <dsp:cNvPr id="0" name=""/>
        <dsp:cNvSpPr/>
      </dsp:nvSpPr>
      <dsp:spPr>
        <a:xfrm>
          <a:off x="2715812" y="2557427"/>
          <a:ext cx="2114089" cy="266752"/>
        </a:xfrm>
        <a:custGeom>
          <a:avLst/>
          <a:gdLst/>
          <a:ahLst/>
          <a:cxnLst/>
          <a:rect l="0" t="0" r="0" b="0"/>
          <a:pathLst>
            <a:path>
              <a:moveTo>
                <a:pt x="2114089" y="0"/>
              </a:moveTo>
              <a:lnTo>
                <a:pt x="2114089" y="181783"/>
              </a:lnTo>
              <a:lnTo>
                <a:pt x="0" y="181783"/>
              </a:lnTo>
              <a:lnTo>
                <a:pt x="0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6281870-11CE-490D-9219-BDB064F4D7B5}">
      <dsp:nvSpPr>
        <dsp:cNvPr id="0" name=""/>
        <dsp:cNvSpPr/>
      </dsp:nvSpPr>
      <dsp:spPr>
        <a:xfrm>
          <a:off x="4784182" y="1708254"/>
          <a:ext cx="91440" cy="26675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24B629-1B1A-4C04-B4D8-3E787DA0FE80}">
      <dsp:nvSpPr>
        <dsp:cNvPr id="0" name=""/>
        <dsp:cNvSpPr/>
      </dsp:nvSpPr>
      <dsp:spPr>
        <a:xfrm>
          <a:off x="4829902" y="859081"/>
          <a:ext cx="713833" cy="266752"/>
        </a:xfrm>
        <a:custGeom>
          <a:avLst/>
          <a:gdLst/>
          <a:ahLst/>
          <a:cxnLst/>
          <a:rect l="0" t="0" r="0" b="0"/>
          <a:pathLst>
            <a:path>
              <a:moveTo>
                <a:pt x="713833" y="0"/>
              </a:moveTo>
              <a:lnTo>
                <a:pt x="713833" y="181783"/>
              </a:lnTo>
              <a:lnTo>
                <a:pt x="0" y="181783"/>
              </a:lnTo>
              <a:lnTo>
                <a:pt x="0" y="26675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95C588-4E1B-4A10-8435-372EE6039E89}">
      <dsp:nvSpPr>
        <dsp:cNvPr id="0" name=""/>
        <dsp:cNvSpPr/>
      </dsp:nvSpPr>
      <dsp:spPr>
        <a:xfrm>
          <a:off x="4802235" y="280370"/>
          <a:ext cx="1483000" cy="578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305EE9E-BE87-4668-AF23-97E2FC357362}">
      <dsp:nvSpPr>
        <dsp:cNvPr id="0" name=""/>
        <dsp:cNvSpPr/>
      </dsp:nvSpPr>
      <dsp:spPr>
        <a:xfrm>
          <a:off x="4904146" y="377185"/>
          <a:ext cx="1483000" cy="57871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C00000"/>
            </a:gs>
            <a:gs pos="50000">
              <a:srgbClr val="FF0000"/>
            </a:gs>
            <a:gs pos="100000">
              <a:srgbClr val="C00000"/>
            </a:gs>
          </a:gsLst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PRESIDÊNCIA</a:t>
          </a:r>
          <a:endParaRPr lang="pt-BR" sz="1200" b="1" kern="1200" dirty="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4921096" y="394135"/>
        <a:ext cx="1449100" cy="544811"/>
      </dsp:txXfrm>
    </dsp:sp>
    <dsp:sp modelId="{F89DFEEB-465B-4322-A9B5-CC8377FC4362}">
      <dsp:nvSpPr>
        <dsp:cNvPr id="0" name=""/>
        <dsp:cNvSpPr/>
      </dsp:nvSpPr>
      <dsp:spPr>
        <a:xfrm>
          <a:off x="4217979" y="1125833"/>
          <a:ext cx="1223846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7FF3D49-175E-4597-BCAD-EE9F4D8834FC}">
      <dsp:nvSpPr>
        <dsp:cNvPr id="0" name=""/>
        <dsp:cNvSpPr/>
      </dsp:nvSpPr>
      <dsp:spPr>
        <a:xfrm>
          <a:off x="4319889" y="1222648"/>
          <a:ext cx="1223846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95000"/>
              </a:schemeClr>
            </a:gs>
            <a:gs pos="50000">
              <a:schemeClr val="bg1">
                <a:lumMod val="95000"/>
              </a:schemeClr>
            </a:gs>
            <a:gs pos="100000">
              <a:schemeClr val="bg1">
                <a:lumMod val="95000"/>
              </a:schemeClr>
            </a:gs>
          </a:gsLst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D</a:t>
          </a:r>
          <a:r>
            <a:rPr lang="pt-BR" sz="10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IRETORIA 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G</a:t>
          </a:r>
          <a:r>
            <a:rPr lang="pt-BR" sz="10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ERAL</a:t>
          </a:r>
          <a:endParaRPr lang="pt-BR" sz="1000" kern="1200" dirty="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4336948" y="1239707"/>
        <a:ext cx="1189728" cy="548303"/>
      </dsp:txXfrm>
    </dsp:sp>
    <dsp:sp modelId="{A2DBB1E3-9D6F-4813-AB1F-EB823840D2E4}">
      <dsp:nvSpPr>
        <dsp:cNvPr id="0" name=""/>
        <dsp:cNvSpPr/>
      </dsp:nvSpPr>
      <dsp:spPr>
        <a:xfrm>
          <a:off x="4245742" y="1975006"/>
          <a:ext cx="1168318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A10B225-824F-4817-AAD9-2544CB8F1715}">
      <dsp:nvSpPr>
        <dsp:cNvPr id="0" name=""/>
        <dsp:cNvSpPr/>
      </dsp:nvSpPr>
      <dsp:spPr>
        <a:xfrm>
          <a:off x="4347653" y="2071822"/>
          <a:ext cx="1168318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FF9900"/>
            </a:gs>
            <a:gs pos="50000">
              <a:srgbClr val="FFC000"/>
            </a:gs>
            <a:gs pos="100000">
              <a:srgbClr val="FF9900"/>
            </a:gs>
          </a:gsLst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b="0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Diretor </a:t>
          </a:r>
        </a:p>
        <a:p>
          <a:pPr marL="0" marR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b="0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Geral </a:t>
          </a:r>
          <a:endParaRPr lang="pt-BR" sz="1100" kern="120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4364712" y="2088881"/>
        <a:ext cx="1134200" cy="548303"/>
      </dsp:txXfrm>
    </dsp:sp>
    <dsp:sp modelId="{477F34CE-5104-4C38-B964-C1F95093281E}">
      <dsp:nvSpPr>
        <dsp:cNvPr id="0" name=""/>
        <dsp:cNvSpPr/>
      </dsp:nvSpPr>
      <dsp:spPr>
        <a:xfrm>
          <a:off x="1525618" y="2824179"/>
          <a:ext cx="2380387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2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92973F8-5092-4602-81AB-9388F3181317}">
      <dsp:nvSpPr>
        <dsp:cNvPr id="0" name=""/>
        <dsp:cNvSpPr/>
      </dsp:nvSpPr>
      <dsp:spPr>
        <a:xfrm>
          <a:off x="1627529" y="2920995"/>
          <a:ext cx="2380387" cy="58242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 val="9000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S</a:t>
          </a:r>
          <a:r>
            <a:rPr lang="pt-BR" sz="10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ETOR 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A</a:t>
          </a:r>
          <a:r>
            <a:rPr lang="pt-BR" sz="10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DMINISTRATIVO</a:t>
          </a:r>
          <a:r>
            <a:rPr lang="pt-BR" sz="11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/</a:t>
          </a:r>
          <a:r>
            <a:rPr lang="pt-BR" sz="12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F</a:t>
          </a:r>
          <a:r>
            <a:rPr lang="pt-BR" sz="10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INANCEIRO</a:t>
          </a:r>
          <a:endParaRPr lang="pt-BR" sz="1000" kern="1200" dirty="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1644588" y="2938054"/>
        <a:ext cx="2346269" cy="548303"/>
      </dsp:txXfrm>
    </dsp:sp>
    <dsp:sp modelId="{A997612A-3D2C-4365-9066-E43757B4D70A}">
      <dsp:nvSpPr>
        <dsp:cNvPr id="0" name=""/>
        <dsp:cNvSpPr/>
      </dsp:nvSpPr>
      <dsp:spPr>
        <a:xfrm>
          <a:off x="2019" y="3673353"/>
          <a:ext cx="1140995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9407FDC-798A-4CCB-B607-9B77F92465F6}">
      <dsp:nvSpPr>
        <dsp:cNvPr id="0" name=""/>
        <dsp:cNvSpPr/>
      </dsp:nvSpPr>
      <dsp:spPr>
        <a:xfrm>
          <a:off x="103930" y="3770168"/>
          <a:ext cx="1140995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Contador</a:t>
          </a:r>
          <a:endParaRPr lang="pt-BR" sz="1000" b="1" kern="120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120989" y="3787227"/>
        <a:ext cx="1106877" cy="548303"/>
      </dsp:txXfrm>
    </dsp:sp>
    <dsp:sp modelId="{80D16AD0-BE3E-4C52-AA33-475B1FA0C955}">
      <dsp:nvSpPr>
        <dsp:cNvPr id="0" name=""/>
        <dsp:cNvSpPr/>
      </dsp:nvSpPr>
      <dsp:spPr>
        <a:xfrm>
          <a:off x="1346837" y="3673353"/>
          <a:ext cx="1190716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E364C01-036A-4606-825F-0FC1A0AC6F7D}">
      <dsp:nvSpPr>
        <dsp:cNvPr id="0" name=""/>
        <dsp:cNvSpPr/>
      </dsp:nvSpPr>
      <dsp:spPr>
        <a:xfrm>
          <a:off x="1448748" y="3770168"/>
          <a:ext cx="1190716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Controlador Interno</a:t>
          </a:r>
          <a:endParaRPr lang="pt-BR" sz="1000" b="1" kern="120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1465807" y="3787227"/>
        <a:ext cx="1156598" cy="548303"/>
      </dsp:txXfrm>
    </dsp:sp>
    <dsp:sp modelId="{A6AF679B-18D2-4C68-8F8C-13ADB7C6E5DA}">
      <dsp:nvSpPr>
        <dsp:cNvPr id="0" name=""/>
        <dsp:cNvSpPr/>
      </dsp:nvSpPr>
      <dsp:spPr>
        <a:xfrm>
          <a:off x="2741376" y="3673353"/>
          <a:ext cx="1213793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3DA7C7F-7829-4643-8B51-86F37A509180}">
      <dsp:nvSpPr>
        <dsp:cNvPr id="0" name=""/>
        <dsp:cNvSpPr/>
      </dsp:nvSpPr>
      <dsp:spPr>
        <a:xfrm>
          <a:off x="2843287" y="3770168"/>
          <a:ext cx="1213793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1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Oficial Administrativo</a:t>
          </a:r>
          <a:endParaRPr lang="pt-BR" sz="1000" b="1" kern="120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2860346" y="3787227"/>
        <a:ext cx="1179675" cy="548303"/>
      </dsp:txXfrm>
    </dsp:sp>
    <dsp:sp modelId="{9EB1DB5D-36D3-4D92-ACB3-3F50B13827B1}">
      <dsp:nvSpPr>
        <dsp:cNvPr id="0" name=""/>
        <dsp:cNvSpPr/>
      </dsp:nvSpPr>
      <dsp:spPr>
        <a:xfrm>
          <a:off x="4158991" y="3673353"/>
          <a:ext cx="1270613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2A73A54-A09B-42A0-9D61-1B9EF4BCF6DA}">
      <dsp:nvSpPr>
        <dsp:cNvPr id="0" name=""/>
        <dsp:cNvSpPr/>
      </dsp:nvSpPr>
      <dsp:spPr>
        <a:xfrm>
          <a:off x="4260902" y="3770168"/>
          <a:ext cx="1270613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0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Agente de </a:t>
          </a:r>
        </a:p>
        <a:p>
          <a:pPr marL="0" marR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0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Serviços Gerais</a:t>
          </a:r>
          <a:endParaRPr lang="pt-BR" sz="1000" b="0" kern="120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4277961" y="3787227"/>
        <a:ext cx="1236495" cy="548303"/>
      </dsp:txXfrm>
    </dsp:sp>
    <dsp:sp modelId="{B5112992-0E82-4300-BE9F-FABABB6C568F}">
      <dsp:nvSpPr>
        <dsp:cNvPr id="0" name=""/>
        <dsp:cNvSpPr/>
      </dsp:nvSpPr>
      <dsp:spPr>
        <a:xfrm>
          <a:off x="5802711" y="2824179"/>
          <a:ext cx="2331473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4CF7FE-00DC-45DD-931C-995A71021A2D}">
      <dsp:nvSpPr>
        <dsp:cNvPr id="0" name=""/>
        <dsp:cNvSpPr/>
      </dsp:nvSpPr>
      <dsp:spPr>
        <a:xfrm>
          <a:off x="5904622" y="2920995"/>
          <a:ext cx="2331473" cy="58242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S</a:t>
          </a:r>
          <a:r>
            <a:rPr lang="pt-BR" sz="10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ETOR</a:t>
          </a:r>
        </a:p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 </a:t>
          </a:r>
          <a:r>
            <a:rPr lang="pt-BR" sz="12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L</a:t>
          </a:r>
          <a:r>
            <a:rPr lang="pt-BR" sz="1000" b="1" i="0" u="none" strike="noStrike" kern="1200" baseline="0" dirty="0">
              <a:latin typeface="Aharoni" panose="02010803020104030203" pitchFamily="2" charset="-79"/>
              <a:cs typeface="Aharoni" panose="02010803020104030203" pitchFamily="2" charset="-79"/>
            </a:rPr>
            <a:t>EGISLATIVO</a:t>
          </a:r>
          <a:endParaRPr lang="pt-BR" sz="1000" b="1" kern="1200" dirty="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5921681" y="2938054"/>
        <a:ext cx="2297355" cy="548303"/>
      </dsp:txXfrm>
    </dsp:sp>
    <dsp:sp modelId="{D3C6A3A9-6091-4917-A312-AD22C6A87BEE}">
      <dsp:nvSpPr>
        <dsp:cNvPr id="0" name=""/>
        <dsp:cNvSpPr/>
      </dsp:nvSpPr>
      <dsp:spPr>
        <a:xfrm>
          <a:off x="5633427" y="3673353"/>
          <a:ext cx="1130383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FEEE129-D99F-48DA-9E0F-21501CE068CA}">
      <dsp:nvSpPr>
        <dsp:cNvPr id="0" name=""/>
        <dsp:cNvSpPr/>
      </dsp:nvSpPr>
      <dsp:spPr>
        <a:xfrm>
          <a:off x="5735338" y="3770168"/>
          <a:ext cx="1130383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marL="0" marR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0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Oficial </a:t>
          </a:r>
        </a:p>
        <a:p>
          <a:pPr marL="0" marR="0" lvl="0" indent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000" b="0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Legislativo</a:t>
          </a:r>
          <a:endParaRPr lang="pt-BR" sz="1000" kern="120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5752397" y="3787227"/>
        <a:ext cx="1096265" cy="548303"/>
      </dsp:txXfrm>
    </dsp:sp>
    <dsp:sp modelId="{D07F5A98-1DC0-4945-A4E5-4922DFF68130}">
      <dsp:nvSpPr>
        <dsp:cNvPr id="0" name=""/>
        <dsp:cNvSpPr/>
      </dsp:nvSpPr>
      <dsp:spPr>
        <a:xfrm>
          <a:off x="6967633" y="3673353"/>
          <a:ext cx="1335835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D535885-BEC8-426F-B9FE-D6E30AE27391}">
      <dsp:nvSpPr>
        <dsp:cNvPr id="0" name=""/>
        <dsp:cNvSpPr/>
      </dsp:nvSpPr>
      <dsp:spPr>
        <a:xfrm>
          <a:off x="7069544" y="3770168"/>
          <a:ext cx="1335835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rgbClr val="0070C0"/>
            </a:gs>
            <a:gs pos="50000">
              <a:srgbClr val="00B0F0"/>
            </a:gs>
            <a:gs pos="100000">
              <a:srgbClr val="0070C0"/>
            </a:gs>
          </a:gsLst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marR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b="0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Assistente</a:t>
          </a:r>
        </a:p>
        <a:p>
          <a:pPr marL="0" marR="0" lvl="0" indent="0" algn="ctr" defTabSz="4889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b="0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 Legislativo</a:t>
          </a:r>
          <a:endParaRPr lang="pt-BR" sz="1100" kern="120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7086603" y="3787227"/>
        <a:ext cx="1301717" cy="548303"/>
      </dsp:txXfrm>
    </dsp:sp>
    <dsp:sp modelId="{07317EA2-B61E-448E-B6BB-831CFAEB1349}">
      <dsp:nvSpPr>
        <dsp:cNvPr id="0" name=""/>
        <dsp:cNvSpPr/>
      </dsp:nvSpPr>
      <dsp:spPr>
        <a:xfrm>
          <a:off x="5645646" y="1125833"/>
          <a:ext cx="1223846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111E8FC-2941-47ED-AE77-386C70523E4F}">
      <dsp:nvSpPr>
        <dsp:cNvPr id="0" name=""/>
        <dsp:cNvSpPr/>
      </dsp:nvSpPr>
      <dsp:spPr>
        <a:xfrm>
          <a:off x="5747557" y="1222648"/>
          <a:ext cx="1223846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95000"/>
              </a:schemeClr>
            </a:gs>
            <a:gs pos="50000">
              <a:schemeClr val="bg1">
                <a:lumMod val="95000"/>
              </a:schemeClr>
            </a:gs>
            <a:gs pos="100000">
              <a:schemeClr val="bg1">
                <a:lumMod val="95000"/>
              </a:schemeClr>
            </a:gs>
          </a:gsLst>
        </a:gradFill>
        <a:ln w="6350" cap="flat" cmpd="sng" algn="ctr">
          <a:solidFill>
            <a:schemeClr val="tx1"/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marR="0" lvl="0" indent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200" b="1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A</a:t>
          </a:r>
          <a:r>
            <a:rPr lang="pt-BR" sz="1000" b="1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SSESSORIA </a:t>
          </a:r>
          <a:r>
            <a:rPr lang="pt-BR" sz="1200" b="1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J</a:t>
          </a:r>
          <a:r>
            <a:rPr lang="pt-BR" sz="1000" b="1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ÚRIDICA</a:t>
          </a:r>
          <a:endParaRPr lang="pt-BR" sz="1000" kern="120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5764616" y="1239707"/>
        <a:ext cx="1189728" cy="548303"/>
      </dsp:txXfrm>
    </dsp:sp>
    <dsp:sp modelId="{ABE89B12-F786-444E-857A-8B5F2EFB0BC5}">
      <dsp:nvSpPr>
        <dsp:cNvPr id="0" name=""/>
        <dsp:cNvSpPr/>
      </dsp:nvSpPr>
      <dsp:spPr>
        <a:xfrm>
          <a:off x="5648829" y="1975006"/>
          <a:ext cx="1217480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bg1">
                <a:lumMod val="65000"/>
              </a:schemeClr>
            </a:gs>
            <a:gs pos="50000">
              <a:schemeClr val="bg1">
                <a:lumMod val="65000"/>
              </a:schemeClr>
            </a:gs>
            <a:gs pos="100000">
              <a:schemeClr val="bg1">
                <a:lumMod val="65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80F26F5-A2F6-4F83-B7AD-58D33D937A49}">
      <dsp:nvSpPr>
        <dsp:cNvPr id="0" name=""/>
        <dsp:cNvSpPr/>
      </dsp:nvSpPr>
      <dsp:spPr>
        <a:xfrm>
          <a:off x="5750740" y="2071822"/>
          <a:ext cx="1217480" cy="58242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lumMod val="75000"/>
              </a:schemeClr>
            </a:gs>
            <a:gs pos="50000">
              <a:schemeClr val="accent6"/>
            </a:gs>
            <a:gs pos="100000">
              <a:schemeClr val="accent6">
                <a:lumMod val="75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5400" h="363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BR" sz="1100" b="0" i="0" u="none" strike="noStrike" kern="1200" baseline="0">
              <a:latin typeface="Aharoni" panose="02010803020104030203" pitchFamily="2" charset="-79"/>
              <a:cs typeface="Aharoni" panose="02010803020104030203" pitchFamily="2" charset="-79"/>
            </a:rPr>
            <a:t>Assessor Jurídico</a:t>
          </a:r>
          <a:endParaRPr lang="pt-BR" sz="1100" kern="1200">
            <a:latin typeface="Aharoni" panose="02010803020104030203" pitchFamily="2" charset="-79"/>
            <a:cs typeface="Aharoni" panose="02010803020104030203" pitchFamily="2" charset="-79"/>
          </a:endParaRPr>
        </a:p>
      </dsp:txBody>
      <dsp:txXfrm>
        <a:off x="5767799" y="2088881"/>
        <a:ext cx="1183362" cy="54830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F41C08-AF24-4ADC-BD7C-9570CDB30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A75A1A0-36C9-4298-BCE2-C4077AFD2E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179A441-8C98-42EF-9DF1-181EA3C14A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D655629B-354E-44FC-93E2-DECC5A7471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36F8E84-831E-42A0-913D-147440E4F1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9539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754380-BE8F-49FD-A2A6-691573F258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66E23F3-528B-4D74-A65F-64385D50C1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69E995C5-1915-4498-9369-34F0C57F26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5BEF6E3B-C27E-4B8C-B142-DE0DAEBE9A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0601A7F-1B28-4BD9-ABF7-C913A5860D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672311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72CAFCE-8374-4E81-8A85-F014F34846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29318DE9-0EB4-4961-BD74-1B557FBB8D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A747054-0865-43E0-BF89-B37D30ADC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E9DC580-765E-482B-B9CD-59A24CCA9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FB0F52A-32AD-42A7-A3D8-578704C19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09654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341299E-63E7-4ABF-9993-8D99FE7D2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69B11374-DC47-49CA-A596-93B1C77ECB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BFE4C613-EDE3-4CC6-A8FE-8D34602296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CBE5649-296C-41A3-A3B2-D05DA6664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5D0DE3AA-F012-462E-822F-A9F0D9C9D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252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BF2D1A0-FA92-498E-AF9D-CCA0FD6EFD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24014E7A-037D-4A90-BA28-617E59494F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37DFC8F6-0A7E-44F5-9F20-1D940D628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79D8514-D8C7-4470-8C37-0429F54FF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D0D2B7F-FA91-41CE-8ADD-5DE3502DF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714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1DFF660-17D8-46EC-8B53-8646F9A09D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D294051-69C7-4696-8649-924667DA1C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67E4712-72D7-432D-986E-AD8640C5788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48891442-A706-4363-AF28-B47C287EEB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2AFB525E-8579-4357-B549-425013907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E1F1CB4-BDB5-4B5B-84FB-F23DE1812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6675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3B42960-8A56-4B2B-BF0A-72305FD1DB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DAE8C1AE-FEB9-4D3D-999E-4FF41E07B8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EF4143E4-66B4-4F58-BF3C-FA57CACEC5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90DF39DE-D16B-403E-BF85-1561764F1A9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3B4DA74-4505-4758-8B68-7A2064F469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A3198F1D-B84F-4ECA-BE84-DCF9FB631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54503D84-7B4F-4D33-8F34-71AF0E4B7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6C6CEDC8-C172-45F6-A58F-486413316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95441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D254665-4461-49D1-ACC3-9A2442E227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A0FEC600-C529-40F3-80A6-91C25236F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F2ADD41-F3BE-4A6F-B4EE-752C298FFA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AF150907-67E6-4696-B709-AB21A796A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616542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F095CF0E-8117-41D3-ADE0-68F5F2AB6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FB5683EC-0849-4727-A630-B7E17C6FE1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70EA44D5-43CC-49AE-80D8-8A961D169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4050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C374E6-90AB-414A-8DCD-1E9831925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00C550E-1987-4B6B-A783-8348CB33C9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BD4472C-E69D-4785-8EFE-5D85BD6D49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B87A9C-D7E7-4328-90EB-A64B46B843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D9CC1C0-F725-42C0-9782-BBF071E1B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E5C734AB-FD4D-4541-9A8D-720C599AC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96707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740672E-CF53-4620-BB90-9F13CCDAE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671C499F-7625-4160-937E-E92EF0EEC6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C66847D-A201-4207-86FF-0B196A45BC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083CB3B2-F362-47F5-9466-4364319432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7C1BA77A-2EEB-4027-A84F-F940D7C1E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5C8E732B-AA50-4A48-8344-6CBDD4B6A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57184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FE106F1-9EFD-410D-B03E-5B6277305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C832FC4-BD3B-427A-A573-E4F0CE2A4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BBD55AB-3C99-4F5F-B1AA-5BB1FA1FD2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A8098-F104-41BB-BCBA-C03A7C6D2BF0}" type="datetimeFigureOut">
              <a:rPr lang="pt-BR" smtClean="0"/>
              <a:t>12/06/2018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0210E6B-C470-4684-AC3C-43E0FF20EE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02C51EE-20A0-422C-94C6-E0132EC271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E6E11-1304-4130-ABE8-47380893609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1484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ixaDeTexto 4">
            <a:extLst>
              <a:ext uri="{FF2B5EF4-FFF2-40B4-BE49-F238E27FC236}">
                <a16:creationId xmlns:a16="http://schemas.microsoft.com/office/drawing/2014/main" id="{7088B981-0DC1-4B1D-A918-C947F7DBE4E5}"/>
              </a:ext>
            </a:extLst>
          </p:cNvPr>
          <p:cNvSpPr txBox="1"/>
          <p:nvPr/>
        </p:nvSpPr>
        <p:spPr>
          <a:xfrm>
            <a:off x="1683834" y="191406"/>
            <a:ext cx="966810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skerville Old Face" panose="02020602080505020303" pitchFamily="18" charset="0"/>
              </a:rPr>
              <a:t>Câmara Municipal de Planura</a:t>
            </a:r>
          </a:p>
          <a:p>
            <a:pPr algn="ctr"/>
            <a:r>
              <a:rPr lang="pt-BR" sz="1200" b="1" dirty="0">
                <a:latin typeface="Baskerville Old Face" panose="02020602080505020303" pitchFamily="18" charset="0"/>
              </a:rPr>
              <a:t>  </a:t>
            </a:r>
            <a:r>
              <a:rPr lang="pt-BR" sz="1200" dirty="0">
                <a:latin typeface="Baskerville Old Face" panose="02020602080505020303" pitchFamily="18" charset="0"/>
              </a:rPr>
              <a:t>Anexo I - Lei Complementar nº 050 de 23 de dezembro de 2014 com alteração pela Lei Complementar nº 058 de 10 de fevereiro de 2017.</a:t>
            </a:r>
          </a:p>
          <a:p>
            <a:endParaRPr lang="pt-BR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C2EBD9BC-5686-44DF-8D55-8F1186199F65}"/>
              </a:ext>
            </a:extLst>
          </p:cNvPr>
          <p:cNvSpPr txBox="1"/>
          <p:nvPr/>
        </p:nvSpPr>
        <p:spPr>
          <a:xfrm>
            <a:off x="4536931" y="1454657"/>
            <a:ext cx="2652132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O</a:t>
            </a:r>
            <a:r>
              <a:rPr lang="pt-BR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erlin Sans FB" panose="020E0602020502020306" pitchFamily="34" charset="0"/>
              </a:rPr>
              <a:t>RGANOGRAMA</a:t>
            </a:r>
            <a:endParaRPr lang="pt-BR" sz="2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erlin Sans FB" panose="020E0602020502020306" pitchFamily="34" charset="0"/>
            </a:endParaRPr>
          </a:p>
          <a:p>
            <a:endParaRPr lang="pt-BR" dirty="0"/>
          </a:p>
        </p:txBody>
      </p:sp>
      <p:sp>
        <p:nvSpPr>
          <p:cNvPr id="8" name="Caixa de Texto 2">
            <a:extLst>
              <a:ext uri="{FF2B5EF4-FFF2-40B4-BE49-F238E27FC236}">
                <a16:creationId xmlns:a16="http://schemas.microsoft.com/office/drawing/2014/main" id="{EE2B5BFB-D354-4441-9617-031C1E52AE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3834" y="2408610"/>
            <a:ext cx="2291080" cy="1697355"/>
          </a:xfrm>
          <a:prstGeom prst="rect">
            <a:avLst/>
          </a:prstGeom>
          <a:solidFill>
            <a:schemeClr val="bg1"/>
          </a:solidFill>
          <a:ln w="19050">
            <a:solidFill>
              <a:srgbClr val="000000"/>
            </a:solidFill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pt-BR" sz="1100">
                <a:ln w="12700" cap="rnd" cmpd="sng" algn="ctr">
                  <a:solidFill>
                    <a:srgbClr val="000000"/>
                  </a:solidFill>
                  <a:prstDash val="solid"/>
                  <a:bevel/>
                </a:ln>
                <a:solidFill>
                  <a:srgbClr val="FFFFE5"/>
                </a:solidFill>
                <a:effectLst>
                  <a:outerShdw blurRad="75057" dist="38100" dir="5400000" sy="-20000">
                    <a:srgbClr val="000000">
                      <a:alpha val="25000"/>
                    </a:srgbClr>
                  </a:outerShdw>
                  <a:reflection blurRad="6350" stA="60000" endA="900" endPos="60000" dist="60007" dir="5400000" sy="-100000" algn="bl"/>
                </a:effectLs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11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2" name="Agrupar 1">
            <a:extLst>
              <a:ext uri="{FF2B5EF4-FFF2-40B4-BE49-F238E27FC236}">
                <a16:creationId xmlns:a16="http://schemas.microsoft.com/office/drawing/2014/main" id="{ACB75663-BE8B-4E5F-A2C2-2055E5456348}"/>
              </a:ext>
            </a:extLst>
          </p:cNvPr>
          <p:cNvGrpSpPr/>
          <p:nvPr/>
        </p:nvGrpSpPr>
        <p:grpSpPr>
          <a:xfrm>
            <a:off x="1825502" y="2498762"/>
            <a:ext cx="2056335" cy="1556868"/>
            <a:chOff x="1825502" y="2498762"/>
            <a:chExt cx="2056335" cy="1556868"/>
          </a:xfrm>
        </p:grpSpPr>
        <p:sp>
          <p:nvSpPr>
            <p:cNvPr id="9" name="Retângulo 8">
              <a:extLst>
                <a:ext uri="{FF2B5EF4-FFF2-40B4-BE49-F238E27FC236}">
                  <a16:creationId xmlns:a16="http://schemas.microsoft.com/office/drawing/2014/main" id="{C3B878A4-73CB-4E97-8637-8BDC44DE594F}"/>
                </a:ext>
              </a:extLst>
            </p:cNvPr>
            <p:cNvSpPr/>
            <p:nvPr/>
          </p:nvSpPr>
          <p:spPr>
            <a:xfrm>
              <a:off x="1825502" y="2498762"/>
              <a:ext cx="295275" cy="285750"/>
            </a:xfrm>
            <a:prstGeom prst="rec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10" name="Caixa de Texto 4">
              <a:extLst>
                <a:ext uri="{FF2B5EF4-FFF2-40B4-BE49-F238E27FC236}">
                  <a16:creationId xmlns:a16="http://schemas.microsoft.com/office/drawing/2014/main" id="{04F2E9C5-1513-45AF-9CF4-AB2E01CD76E7}"/>
                </a:ext>
              </a:extLst>
            </p:cNvPr>
            <p:cNvSpPr txBox="1"/>
            <p:nvPr/>
          </p:nvSpPr>
          <p:spPr>
            <a:xfrm>
              <a:off x="2160352" y="2524520"/>
              <a:ext cx="1447800" cy="33337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t-BR" sz="1200" dirty="0">
                  <a:effectLst/>
                  <a:latin typeface="Berlin Sans FB" panose="020E0602020502020306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Cargo Político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1" name="Retângulo 10">
              <a:extLst>
                <a:ext uri="{FF2B5EF4-FFF2-40B4-BE49-F238E27FC236}">
                  <a16:creationId xmlns:a16="http://schemas.microsoft.com/office/drawing/2014/main" id="{819EB01D-22CA-4B68-AC7A-9DB32646F856}"/>
                </a:ext>
              </a:extLst>
            </p:cNvPr>
            <p:cNvSpPr/>
            <p:nvPr/>
          </p:nvSpPr>
          <p:spPr>
            <a:xfrm>
              <a:off x="1825502" y="2898007"/>
              <a:ext cx="295275" cy="285750"/>
            </a:xfrm>
            <a:prstGeom prst="rect">
              <a:avLst/>
            </a:prstGeom>
            <a:solidFill>
              <a:srgbClr val="FF9900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12" name="Retângulo 11">
              <a:extLst>
                <a:ext uri="{FF2B5EF4-FFF2-40B4-BE49-F238E27FC236}">
                  <a16:creationId xmlns:a16="http://schemas.microsoft.com/office/drawing/2014/main" id="{DE3A8411-244A-4A68-B0AC-B470147D3B6C}"/>
                </a:ext>
              </a:extLst>
            </p:cNvPr>
            <p:cNvSpPr/>
            <p:nvPr/>
          </p:nvSpPr>
          <p:spPr>
            <a:xfrm>
              <a:off x="1825502" y="3310131"/>
              <a:ext cx="295275" cy="285750"/>
            </a:xfrm>
            <a:prstGeom prst="rect">
              <a:avLst/>
            </a:prstGeom>
            <a:solidFill>
              <a:schemeClr val="accent6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  <p:sp>
          <p:nvSpPr>
            <p:cNvPr id="13" name="Caixa de Texto 17">
              <a:extLst>
                <a:ext uri="{FF2B5EF4-FFF2-40B4-BE49-F238E27FC236}">
                  <a16:creationId xmlns:a16="http://schemas.microsoft.com/office/drawing/2014/main" id="{7DC203A6-7C46-4E32-8FC4-C33F7CBE79C7}"/>
                </a:ext>
              </a:extLst>
            </p:cNvPr>
            <p:cNvSpPr txBox="1"/>
            <p:nvPr/>
          </p:nvSpPr>
          <p:spPr>
            <a:xfrm>
              <a:off x="2160352" y="2923765"/>
              <a:ext cx="1697990" cy="33337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t-BR" sz="1200">
                  <a:effectLst/>
                  <a:latin typeface="Berlin Sans FB" panose="020E0602020502020306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Função de Direção</a:t>
              </a:r>
              <a:endParaRPr lang="pt-BR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4" name="Caixa de Texto 18">
              <a:extLst>
                <a:ext uri="{FF2B5EF4-FFF2-40B4-BE49-F238E27FC236}">
                  <a16:creationId xmlns:a16="http://schemas.microsoft.com/office/drawing/2014/main" id="{A4DC01EF-9400-4EF7-9C17-753D3FF8E0D8}"/>
                </a:ext>
              </a:extLst>
            </p:cNvPr>
            <p:cNvSpPr txBox="1"/>
            <p:nvPr/>
          </p:nvSpPr>
          <p:spPr>
            <a:xfrm>
              <a:off x="2160352" y="3323010"/>
              <a:ext cx="1721485" cy="33337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t-BR" sz="1200" dirty="0">
                  <a:effectLst/>
                  <a:latin typeface="Berlin Sans FB" panose="020E0602020502020306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Cargo em Comissão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5" name="Caixa de Texto 19">
              <a:extLst>
                <a:ext uri="{FF2B5EF4-FFF2-40B4-BE49-F238E27FC236}">
                  <a16:creationId xmlns:a16="http://schemas.microsoft.com/office/drawing/2014/main" id="{0CB9C74E-E42A-4CAC-9E3A-6A34188F4C2E}"/>
                </a:ext>
              </a:extLst>
            </p:cNvPr>
            <p:cNvSpPr txBox="1"/>
            <p:nvPr/>
          </p:nvSpPr>
          <p:spPr>
            <a:xfrm>
              <a:off x="2160352" y="3722255"/>
              <a:ext cx="1447800" cy="333375"/>
            </a:xfrm>
            <a:prstGeom prst="rect">
              <a:avLst/>
            </a:prstGeom>
            <a:solidFill>
              <a:schemeClr val="bg1"/>
            </a:solidFill>
            <a:ln w="6350">
              <a:noFill/>
            </a:ln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pt-BR" sz="1200" dirty="0">
                  <a:effectLst/>
                  <a:latin typeface="Berlin Sans FB" panose="020E0602020502020306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Cargo Efetivo</a:t>
              </a:r>
              <a:endParaRPr lang="pt-BR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6" name="Retângulo 15">
              <a:extLst>
                <a:ext uri="{FF2B5EF4-FFF2-40B4-BE49-F238E27FC236}">
                  <a16:creationId xmlns:a16="http://schemas.microsoft.com/office/drawing/2014/main" id="{E54137C4-B3D5-4366-93B2-6D18E202BA7F}"/>
                </a:ext>
              </a:extLst>
            </p:cNvPr>
            <p:cNvSpPr/>
            <p:nvPr/>
          </p:nvSpPr>
          <p:spPr>
            <a:xfrm>
              <a:off x="1825502" y="3709376"/>
              <a:ext cx="295275" cy="285750"/>
            </a:xfrm>
            <a:prstGeom prst="rect">
              <a:avLst/>
            </a:prstGeom>
            <a:solidFill>
              <a:srgbClr val="00B0F0"/>
            </a:solidFill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>
              <a:bevelT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pt-BR"/>
            </a:p>
          </p:txBody>
        </p:sp>
      </p:grpSp>
      <p:graphicFrame>
        <p:nvGraphicFramePr>
          <p:cNvPr id="17" name="Diagrama 16">
            <a:extLst>
              <a:ext uri="{FF2B5EF4-FFF2-40B4-BE49-F238E27FC236}">
                <a16:creationId xmlns:a16="http://schemas.microsoft.com/office/drawing/2014/main" id="{D61D1833-4E03-4882-9506-5E79093E08D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41178158"/>
              </p:ext>
            </p:extLst>
          </p:nvPr>
        </p:nvGraphicFramePr>
        <p:xfrm>
          <a:off x="1892300" y="2033634"/>
          <a:ext cx="8407400" cy="46329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Resultado de imagem para brasão planura">
            <a:extLst>
              <a:ext uri="{FF2B5EF4-FFF2-40B4-BE49-F238E27FC236}">
                <a16:creationId xmlns:a16="http://schemas.microsoft.com/office/drawing/2014/main" id="{82E04790-828D-4B95-87E1-8F4D8D32E0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5552" y="146315"/>
            <a:ext cx="1437035" cy="1323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69987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>
            <a:extLst>
              <a:ext uri="{FF2B5EF4-FFF2-40B4-BE49-F238E27FC236}">
                <a16:creationId xmlns:a16="http://schemas.microsoft.com/office/drawing/2014/main" id="{8D0C3E3C-2642-40DC-B5DD-B5BCB7F0DC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70387488"/>
              </p:ext>
            </p:extLst>
          </p:nvPr>
        </p:nvGraphicFramePr>
        <p:xfrm>
          <a:off x="0" y="0"/>
          <a:ext cx="12192000" cy="681349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49128">
                  <a:extLst>
                    <a:ext uri="{9D8B030D-6E8A-4147-A177-3AD203B41FA5}">
                      <a16:colId xmlns:a16="http://schemas.microsoft.com/office/drawing/2014/main" val="3820212345"/>
                    </a:ext>
                  </a:extLst>
                </a:gridCol>
                <a:gridCol w="3520069">
                  <a:extLst>
                    <a:ext uri="{9D8B030D-6E8A-4147-A177-3AD203B41FA5}">
                      <a16:colId xmlns:a16="http://schemas.microsoft.com/office/drawing/2014/main" val="3085172137"/>
                    </a:ext>
                  </a:extLst>
                </a:gridCol>
                <a:gridCol w="2149422">
                  <a:extLst>
                    <a:ext uri="{9D8B030D-6E8A-4147-A177-3AD203B41FA5}">
                      <a16:colId xmlns:a16="http://schemas.microsoft.com/office/drawing/2014/main" val="255313877"/>
                    </a:ext>
                  </a:extLst>
                </a:gridCol>
                <a:gridCol w="1915790">
                  <a:extLst>
                    <a:ext uri="{9D8B030D-6E8A-4147-A177-3AD203B41FA5}">
                      <a16:colId xmlns:a16="http://schemas.microsoft.com/office/drawing/2014/main" val="4122235439"/>
                    </a:ext>
                  </a:extLst>
                </a:gridCol>
                <a:gridCol w="3657591">
                  <a:extLst>
                    <a:ext uri="{9D8B030D-6E8A-4147-A177-3AD203B41FA5}">
                      <a16:colId xmlns:a16="http://schemas.microsoft.com/office/drawing/2014/main" val="1767361109"/>
                    </a:ext>
                  </a:extLst>
                </a:gridCol>
              </a:tblGrid>
              <a:tr h="501172">
                <a:tc gridSpan="5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</a:rPr>
                        <a:t> </a:t>
                      </a:r>
                      <a:r>
                        <a:rPr lang="pt-BR" sz="2000">
                          <a:effectLst/>
                          <a:latin typeface="Arial Black" panose="020B0A04020102020204" pitchFamily="34" charset="0"/>
                        </a:rPr>
                        <a:t>SERVIDORES EFETIVOS - 2018</a:t>
                      </a:r>
                      <a:endParaRPr lang="pt-BR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14151241"/>
                  </a:ext>
                </a:extLst>
              </a:tr>
              <a:tr h="403654">
                <a:tc rowSpan="4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spc="0" baseline="0" dirty="0">
                          <a:effectLst/>
                          <a:latin typeface="Arial Black" panose="020B0A04020102020204" pitchFamily="34" charset="0"/>
                        </a:rPr>
                        <a:t>SETOR </a:t>
                      </a:r>
                    </a:p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spc="0" baseline="0" dirty="0">
                          <a:effectLst/>
                          <a:latin typeface="Arial Black" panose="020B0A04020102020204" pitchFamily="34" charset="0"/>
                        </a:rPr>
                        <a:t>ADMINISTRATIVO</a:t>
                      </a:r>
                    </a:p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spc="0" baseline="0" dirty="0">
                          <a:effectLst/>
                          <a:latin typeface="Arial Black" panose="020B0A04020102020204" pitchFamily="34" charset="0"/>
                        </a:rPr>
                        <a:t>FINANCEIRO</a:t>
                      </a:r>
                      <a:endParaRPr lang="pt-BR" sz="1200" spc="0" baseline="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vert="vert27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FUNCIONÁRIO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effectLst/>
                        </a:rPr>
                        <a:t>CARGO/FUNÇÃO</a:t>
                      </a:r>
                      <a:endParaRPr lang="pt-BR" sz="1600" dirty="0"/>
                    </a:p>
                  </a:txBody>
                  <a:tcPr marL="17661" marR="1766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b="1" dirty="0">
                          <a:effectLst/>
                        </a:rPr>
                        <a:t>TELEFONE</a:t>
                      </a:r>
                      <a:endParaRPr lang="pt-BR" sz="1600" dirty="0"/>
                    </a:p>
                  </a:txBody>
                  <a:tcPr marL="17661" marR="1766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</a:rPr>
                        <a:t>E-MAIL</a:t>
                      </a:r>
                      <a:endParaRPr lang="pt-BR" sz="16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069718"/>
                  </a:ext>
                </a:extLst>
              </a:tr>
              <a:tr h="608714">
                <a:tc vMerge="1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vert="vert270" anchor="ctr"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effectLst/>
                        </a:rPr>
                        <a:t>ORENILZO LUCIANO DA COSTA MARTINS</a:t>
                      </a:r>
                      <a:endParaRPr lang="pt-BR" sz="1400" b="1" dirty="0"/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Contador/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Diretor Geral</a:t>
                      </a:r>
                      <a:endParaRPr lang="pt-BR" sz="1400" dirty="0"/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(34) 3427-2101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Ramal: 23</a:t>
                      </a:r>
                      <a:endParaRPr lang="pt-BR" sz="1400" dirty="0"/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contabilidade@planura.mg.leg.br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6249525"/>
                  </a:ext>
                </a:extLst>
              </a:tr>
              <a:tr h="56239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effectLst/>
                        </a:rPr>
                        <a:t>EDSONINA ANTONIA LUZ</a:t>
                      </a:r>
                      <a:endParaRPr lang="pt-BR" sz="1400" b="1" dirty="0"/>
                    </a:p>
                  </a:txBody>
                  <a:tcPr marL="17661" marR="1766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</a:rPr>
                        <a:t>Oficial Administrativo</a:t>
                      </a:r>
                      <a:endParaRPr lang="pt-BR" sz="1400" dirty="0"/>
                    </a:p>
                  </a:txBody>
                  <a:tcPr marL="17661" marR="1766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(34) 3427-2101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Ramal: 24</a:t>
                      </a:r>
                      <a:endParaRPr lang="pt-BR" sz="1400" dirty="0"/>
                    </a:p>
                  </a:txBody>
                  <a:tcPr marL="17661" marR="1766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>
                          <a:effectLst/>
                        </a:rPr>
                        <a:t>rh@planura.mg.leg.br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3888923"/>
                  </a:ext>
                </a:extLst>
              </a:tr>
              <a:tr h="70097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sz="1400" b="1" dirty="0">
                          <a:effectLst/>
                        </a:rPr>
                        <a:t>EDIMARA LUNARO MONTES ROZA</a:t>
                      </a:r>
                      <a:endParaRPr lang="pt-BR" sz="1400" b="1" dirty="0"/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400" dirty="0">
                          <a:effectLst/>
                        </a:rPr>
                        <a:t>Agente de Serviços Gerais</a:t>
                      </a:r>
                      <a:endParaRPr lang="pt-BR" sz="1400" dirty="0"/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(34) 3427-2101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Ramal: 20</a:t>
                      </a:r>
                      <a:endParaRPr lang="pt-BR" sz="1400" dirty="0"/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camara@planura.mg.leg.br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7966820"/>
                  </a:ext>
                </a:extLst>
              </a:tr>
              <a:tr h="199514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 </a:t>
                      </a:r>
                      <a:endParaRPr lang="pt-B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b="1" dirty="0">
                          <a:effectLst/>
                        </a:rPr>
                        <a:t> </a:t>
                      </a:r>
                      <a:endParaRPr lang="pt-BR" sz="12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300" b="1" dirty="0">
                          <a:effectLst/>
                        </a:rPr>
                        <a:t> </a:t>
                      </a:r>
                      <a:endParaRPr lang="pt-BR" sz="3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1464497"/>
                  </a:ext>
                </a:extLst>
              </a:tr>
              <a:tr h="706063">
                <a:tc rowSpan="3"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 Black" panose="020B0A04020102020204" pitchFamily="34" charset="0"/>
                        </a:rPr>
                        <a:t>SETOR </a:t>
                      </a:r>
                    </a:p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Arial Black" panose="020B0A04020102020204" pitchFamily="34" charset="0"/>
                        </a:rPr>
                        <a:t>LEGISLATIVO</a:t>
                      </a:r>
                      <a:endParaRPr lang="pt-BR" sz="12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vert="vert270" anchor="ctr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71755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</a:rPr>
                        <a:t>CARLA ALVES DE OLIVEIRA GOMES</a:t>
                      </a:r>
                      <a:endParaRPr lang="pt-BR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Oficial Legislativo/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effectLst/>
                        </a:rPr>
                        <a:t>Pregoeira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(34) 3427-2101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Ramal: 27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legislativo@planura.mg.leg.br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dirty="0">
                          <a:solidFill>
                            <a:schemeClr val="tx1"/>
                          </a:solidFill>
                          <a:effectLst/>
                        </a:rPr>
                        <a:t>licitacao@planura.mg.leg.br</a:t>
                      </a: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4334190"/>
                  </a:ext>
                </a:extLst>
              </a:tr>
              <a:tr h="643802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b="1" dirty="0">
                          <a:effectLst/>
                        </a:rPr>
                        <a:t>ANDRESSA MACIEL DE ANDRADE OLIVEIRA</a:t>
                      </a:r>
                      <a:endParaRPr lang="pt-BR" sz="1400" b="1" dirty="0"/>
                    </a:p>
                  </a:txBody>
                  <a:tcPr marL="17661" marR="1766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dirty="0">
                          <a:effectLst/>
                        </a:rPr>
                        <a:t>Assistente Legislativo/  Controladora Interna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(34) 3427-2101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Ramal: 26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u="none" strike="noStrike" dirty="0">
                          <a:effectLst/>
                        </a:rPr>
                        <a:t>legislativo@planura.mg.leg.br</a:t>
                      </a:r>
                      <a:endParaRPr lang="pt-BR" sz="1400" u="none" dirty="0">
                        <a:effectLst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400" u="none" dirty="0">
                          <a:effectLst/>
                        </a:rPr>
                        <a:t>camara@planura.mg.leg.br</a:t>
                      </a:r>
                      <a:endParaRPr lang="pt-BR" sz="14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9864738"/>
                  </a:ext>
                </a:extLst>
              </a:tr>
              <a:tr h="70949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pt-BR" sz="1400" b="1" dirty="0">
                          <a:effectLst/>
                        </a:rPr>
                        <a:t>FERNANDO QUEIROZ DINIZ</a:t>
                      </a:r>
                      <a:endParaRPr lang="pt-BR" sz="1400" b="1" dirty="0"/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Assistente Legislativo/ 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Compras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(34) 3427-2101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Ramal: 25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u="none" strike="noStrike" dirty="0">
                          <a:effectLst/>
                        </a:rPr>
                        <a:t>legislativo@planura.mg.leg.br</a:t>
                      </a:r>
                      <a:endParaRPr lang="pt-BR" sz="1400" u="none" dirty="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u="none" dirty="0">
                          <a:effectLst/>
                        </a:rPr>
                        <a:t>compras@planura.mg.leg.br</a:t>
                      </a:r>
                      <a:endParaRPr lang="pt-BR" sz="140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6849717"/>
                  </a:ext>
                </a:extLst>
              </a:tr>
              <a:tr h="500477">
                <a:tc gridSpan="5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5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3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2000" dirty="0">
                          <a:effectLst/>
                          <a:latin typeface="Arial Black" panose="020B0A04020102020204" pitchFamily="34" charset="0"/>
                        </a:rPr>
                        <a:t>SERVIDORES COMISSIONADOS</a:t>
                      </a:r>
                      <a:endParaRPr lang="pt-BR" sz="20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pt-BR" sz="300" dirty="0">
                          <a:effectLst/>
                          <a:latin typeface="Arial Black" panose="020B0A04020102020204" pitchFamily="34" charset="0"/>
                        </a:rPr>
                        <a:t> </a:t>
                      </a:r>
                      <a:endParaRPr lang="pt-BR" sz="300" dirty="0"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pt-BR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>
                    <a:solidFill>
                      <a:schemeClr val="accent6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0055045"/>
                  </a:ext>
                </a:extLst>
              </a:tr>
              <a:tr h="406101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 FUNCIONÁRIO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CARGO/FUNÇÃO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TELEFONE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solidFill>
                            <a:schemeClr val="tx1"/>
                          </a:solidFill>
                          <a:effectLst/>
                        </a:rPr>
                        <a:t>E-MAIL</a:t>
                      </a:r>
                      <a:endParaRPr lang="pt-BR" sz="160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6136090"/>
                  </a:ext>
                </a:extLst>
              </a:tr>
              <a:tr h="632497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solidFill>
                            <a:schemeClr val="tx1"/>
                          </a:solidFill>
                          <a:effectLst/>
                        </a:rPr>
                        <a:t> MAURICIO JOSE MACHADO FILHO</a:t>
                      </a:r>
                      <a:endParaRPr lang="pt-BR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t-BR" sz="3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Assessor Jurídico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(34) 3427-2101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Ramal: 22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</a:rPr>
                        <a:t>assessoriajuridica@planura.mg.leg.br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7661" marR="17661" marT="0" marB="0" anchor="ctr"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43296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230592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278</Words>
  <Application>Microsoft Office PowerPoint</Application>
  <PresentationFormat>Widescreen</PresentationFormat>
  <Paragraphs>89</Paragraphs>
  <Slides>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</vt:i4>
      </vt:variant>
    </vt:vector>
  </HeadingPairs>
  <TitlesOfParts>
    <vt:vector size="11" baseType="lpstr">
      <vt:lpstr>Aharoni</vt:lpstr>
      <vt:lpstr>Arial</vt:lpstr>
      <vt:lpstr>Arial Black</vt:lpstr>
      <vt:lpstr>Baskerville Old Face</vt:lpstr>
      <vt:lpstr>Berlin Sans FB</vt:lpstr>
      <vt:lpstr>Calibri</vt:lpstr>
      <vt:lpstr>Calibri Light</vt:lpstr>
      <vt:lpstr>Times New Roman</vt:lpstr>
      <vt:lpstr>Tema do Office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Carla</dc:creator>
  <cp:lastModifiedBy>Carla</cp:lastModifiedBy>
  <cp:revision>13</cp:revision>
  <dcterms:created xsi:type="dcterms:W3CDTF">2017-12-01T18:44:08Z</dcterms:created>
  <dcterms:modified xsi:type="dcterms:W3CDTF">2018-06-12T16:58:25Z</dcterms:modified>
</cp:coreProperties>
</file>